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7556500" cy="10693400"/>
  <p:notesSz cx="7556500" cy="10693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643"/>
  </p:normalViewPr>
  <p:slideViewPr>
    <p:cSldViewPr>
      <p:cViewPr varScale="1">
        <p:scale>
          <a:sx n="71" d="100"/>
          <a:sy n="71" d="100"/>
        </p:scale>
        <p:origin x="336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65E94-4A0C-AF46-8596-6422DC084A50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A3F99-7848-C943-9AD4-11CD2E543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3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3F99-7848-C943-9AD4-11CD2E5432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8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3F99-7848-C943-9AD4-11CD2E54324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9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231F2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870007" cy="5300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231F2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231F2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7314" y="1553947"/>
            <a:ext cx="2759075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231F2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jpe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16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hyperlink" Target="http://www.schreder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52011"/>
            <a:ext cx="7559992" cy="683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5579" y="1282898"/>
            <a:ext cx="556260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Совместное мультисервисное решение </a:t>
            </a:r>
          </a:p>
          <a:p>
            <a:pPr marL="12700">
              <a:spcBef>
                <a:spcPts val="100"/>
              </a:spcBef>
            </a:pPr>
            <a:r>
              <a:rPr lang="ru-RU" sz="200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для инновационного будущего </a:t>
            </a:r>
            <a:endParaRPr sz="2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250" y="2298700"/>
            <a:ext cx="3626419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15" dirty="0">
                <a:latin typeface="Gill Sans" panose="020B0502020104020203" pitchFamily="34" charset="-79"/>
                <a:cs typeface="Gill Sans" panose="020B0502020104020203" pitchFamily="34" charset="-79"/>
              </a:rPr>
              <a:t>Умный столб</a:t>
            </a:r>
            <a:endParaRPr spc="-315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816007"/>
            <a:ext cx="7559992" cy="71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 flipH="1">
            <a:off x="568606" y="1353500"/>
            <a:ext cx="45719" cy="564200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002"/>
                </a:lnTo>
              </a:path>
            </a:pathLst>
          </a:custGeom>
          <a:ln w="190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001" y="441134"/>
            <a:ext cx="273578" cy="197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477" y="437578"/>
            <a:ext cx="140728" cy="1962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686" y="432003"/>
            <a:ext cx="422898" cy="2064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9875" y="471297"/>
            <a:ext cx="139725" cy="167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0022" y="471309"/>
            <a:ext cx="108267" cy="1625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7860" y="722033"/>
            <a:ext cx="284716" cy="1407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2585" y="725779"/>
            <a:ext cx="149945" cy="1067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8345" y="728281"/>
            <a:ext cx="10795" cy="103505"/>
          </a:xfrm>
          <a:custGeom>
            <a:avLst/>
            <a:gdLst/>
            <a:ahLst/>
            <a:cxnLst/>
            <a:rect l="l" t="t" r="r" b="b"/>
            <a:pathLst>
              <a:path w="10794" h="103505">
                <a:moveTo>
                  <a:pt x="7404" y="0"/>
                </a:moveTo>
                <a:lnTo>
                  <a:pt x="3238" y="0"/>
                </a:lnTo>
                <a:lnTo>
                  <a:pt x="1828" y="520"/>
                </a:lnTo>
                <a:lnTo>
                  <a:pt x="368" y="2603"/>
                </a:lnTo>
                <a:lnTo>
                  <a:pt x="0" y="3810"/>
                </a:lnTo>
                <a:lnTo>
                  <a:pt x="0" y="6616"/>
                </a:lnTo>
                <a:lnTo>
                  <a:pt x="368" y="7874"/>
                </a:lnTo>
                <a:lnTo>
                  <a:pt x="1828" y="9956"/>
                </a:lnTo>
                <a:lnTo>
                  <a:pt x="3238" y="10477"/>
                </a:lnTo>
                <a:lnTo>
                  <a:pt x="7404" y="10477"/>
                </a:lnTo>
                <a:lnTo>
                  <a:pt x="8813" y="9956"/>
                </a:lnTo>
                <a:lnTo>
                  <a:pt x="10274" y="7874"/>
                </a:lnTo>
                <a:lnTo>
                  <a:pt x="10642" y="6616"/>
                </a:lnTo>
                <a:lnTo>
                  <a:pt x="10642" y="3810"/>
                </a:lnTo>
                <a:lnTo>
                  <a:pt x="10274" y="2603"/>
                </a:lnTo>
                <a:lnTo>
                  <a:pt x="8813" y="520"/>
                </a:lnTo>
                <a:lnTo>
                  <a:pt x="7404" y="0"/>
                </a:lnTo>
                <a:close/>
              </a:path>
              <a:path w="10794" h="103505">
                <a:moveTo>
                  <a:pt x="8762" y="25018"/>
                </a:moveTo>
                <a:lnTo>
                  <a:pt x="1879" y="25018"/>
                </a:lnTo>
                <a:lnTo>
                  <a:pt x="1879" y="103200"/>
                </a:lnTo>
                <a:lnTo>
                  <a:pt x="8762" y="103200"/>
                </a:lnTo>
                <a:lnTo>
                  <a:pt x="8762" y="25018"/>
                </a:lnTo>
                <a:close/>
              </a:path>
            </a:pathLst>
          </a:custGeom>
          <a:solidFill>
            <a:srgbClr val="1916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1021" y="752208"/>
            <a:ext cx="60325" cy="79375"/>
          </a:xfrm>
          <a:custGeom>
            <a:avLst/>
            <a:gdLst/>
            <a:ahLst/>
            <a:cxnLst/>
            <a:rect l="l" t="t" r="r" b="b"/>
            <a:pathLst>
              <a:path w="60325" h="79375">
                <a:moveTo>
                  <a:pt x="6108" y="1092"/>
                </a:moveTo>
                <a:lnTo>
                  <a:pt x="0" y="1092"/>
                </a:lnTo>
                <a:lnTo>
                  <a:pt x="0" y="79273"/>
                </a:lnTo>
                <a:lnTo>
                  <a:pt x="6730" y="79273"/>
                </a:lnTo>
                <a:lnTo>
                  <a:pt x="6730" y="31737"/>
                </a:lnTo>
                <a:lnTo>
                  <a:pt x="7353" y="27724"/>
                </a:lnTo>
                <a:lnTo>
                  <a:pt x="9855" y="20421"/>
                </a:lnTo>
                <a:lnTo>
                  <a:pt x="10273" y="19697"/>
                </a:lnTo>
                <a:lnTo>
                  <a:pt x="6261" y="19697"/>
                </a:lnTo>
                <a:lnTo>
                  <a:pt x="6108" y="1092"/>
                </a:lnTo>
                <a:close/>
              </a:path>
              <a:path w="60325" h="79375">
                <a:moveTo>
                  <a:pt x="53576" y="6400"/>
                </a:moveTo>
                <a:lnTo>
                  <a:pt x="41757" y="6400"/>
                </a:lnTo>
                <a:lnTo>
                  <a:pt x="46837" y="8382"/>
                </a:lnTo>
                <a:lnTo>
                  <a:pt x="52146" y="16306"/>
                </a:lnTo>
                <a:lnTo>
                  <a:pt x="53479" y="22301"/>
                </a:lnTo>
                <a:lnTo>
                  <a:pt x="53479" y="79273"/>
                </a:lnTo>
                <a:lnTo>
                  <a:pt x="60210" y="79273"/>
                </a:lnTo>
                <a:lnTo>
                  <a:pt x="60210" y="24752"/>
                </a:lnTo>
                <a:lnTo>
                  <a:pt x="59753" y="20535"/>
                </a:lnTo>
                <a:lnTo>
                  <a:pt x="57988" y="13233"/>
                </a:lnTo>
                <a:lnTo>
                  <a:pt x="56553" y="10160"/>
                </a:lnTo>
                <a:lnTo>
                  <a:pt x="53576" y="6400"/>
                </a:lnTo>
                <a:close/>
              </a:path>
              <a:path w="60325" h="79375">
                <a:moveTo>
                  <a:pt x="39560" y="0"/>
                </a:moveTo>
                <a:lnTo>
                  <a:pt x="27470" y="0"/>
                </a:lnTo>
                <a:lnTo>
                  <a:pt x="21297" y="1790"/>
                </a:lnTo>
                <a:lnTo>
                  <a:pt x="11391" y="8991"/>
                </a:lnTo>
                <a:lnTo>
                  <a:pt x="8140" y="13754"/>
                </a:lnTo>
                <a:lnTo>
                  <a:pt x="6578" y="19697"/>
                </a:lnTo>
                <a:lnTo>
                  <a:pt x="10273" y="19697"/>
                </a:lnTo>
                <a:lnTo>
                  <a:pt x="11658" y="17297"/>
                </a:lnTo>
                <a:lnTo>
                  <a:pt x="16344" y="12090"/>
                </a:lnTo>
                <a:lnTo>
                  <a:pt x="19240" y="10058"/>
                </a:lnTo>
                <a:lnTo>
                  <a:pt x="26111" y="7137"/>
                </a:lnTo>
                <a:lnTo>
                  <a:pt x="29971" y="6400"/>
                </a:lnTo>
                <a:lnTo>
                  <a:pt x="53576" y="6400"/>
                </a:lnTo>
                <a:lnTo>
                  <a:pt x="52590" y="5156"/>
                </a:lnTo>
                <a:lnTo>
                  <a:pt x="49987" y="3251"/>
                </a:lnTo>
                <a:lnTo>
                  <a:pt x="43522" y="647"/>
                </a:lnTo>
                <a:lnTo>
                  <a:pt x="39560" y="0"/>
                </a:lnTo>
                <a:close/>
              </a:path>
            </a:pathLst>
          </a:custGeom>
          <a:solidFill>
            <a:srgbClr val="1916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3922" y="722020"/>
            <a:ext cx="700633" cy="1419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0107" y="88901"/>
            <a:ext cx="2764803" cy="106031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ÐÐ°ÑÑÐ¸Ð½ÐºÐ¸ Ð¿Ð¾ Ð·Ð°Ð¿ÑÐ¾ÑÑ merlion logo 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t="-444" r="-733" b="41333"/>
          <a:stretch/>
        </p:blipFill>
        <p:spPr bwMode="auto">
          <a:xfrm>
            <a:off x="2230342" y="174903"/>
            <a:ext cx="1627740" cy="5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9994" y="6912000"/>
            <a:ext cx="4139996" cy="288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0362" y="583199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29">
                <a:moveTo>
                  <a:pt x="314542" y="0"/>
                </a:moveTo>
                <a:lnTo>
                  <a:pt x="264710" y="3891"/>
                </a:lnTo>
                <a:lnTo>
                  <a:pt x="216806" y="15366"/>
                </a:lnTo>
                <a:lnTo>
                  <a:pt x="171522" y="34128"/>
                </a:lnTo>
                <a:lnTo>
                  <a:pt x="129550" y="59877"/>
                </a:lnTo>
                <a:lnTo>
                  <a:pt x="91581" y="92316"/>
                </a:lnTo>
                <a:lnTo>
                  <a:pt x="61454" y="128104"/>
                </a:lnTo>
                <a:lnTo>
                  <a:pt x="37178" y="168646"/>
                </a:lnTo>
                <a:lnTo>
                  <a:pt x="18822" y="212873"/>
                </a:lnTo>
                <a:lnTo>
                  <a:pt x="6459" y="259714"/>
                </a:lnTo>
                <a:lnTo>
                  <a:pt x="160" y="308040"/>
                </a:lnTo>
                <a:lnTo>
                  <a:pt x="0" y="356966"/>
                </a:lnTo>
                <a:lnTo>
                  <a:pt x="6012" y="405069"/>
                </a:lnTo>
                <a:lnTo>
                  <a:pt x="18306" y="451596"/>
                </a:lnTo>
                <a:lnTo>
                  <a:pt x="36937" y="495370"/>
                </a:lnTo>
                <a:lnTo>
                  <a:pt x="61977" y="535317"/>
                </a:lnTo>
                <a:lnTo>
                  <a:pt x="314542" y="900010"/>
                </a:lnTo>
                <a:lnTo>
                  <a:pt x="354492" y="842289"/>
                </a:lnTo>
                <a:lnTo>
                  <a:pt x="314542" y="842289"/>
                </a:lnTo>
                <a:lnTo>
                  <a:pt x="88622" y="516128"/>
                </a:lnTo>
                <a:lnTo>
                  <a:pt x="63753" y="475655"/>
                </a:lnTo>
                <a:lnTo>
                  <a:pt x="46030" y="431082"/>
                </a:lnTo>
                <a:lnTo>
                  <a:pt x="35367" y="383735"/>
                </a:lnTo>
                <a:lnTo>
                  <a:pt x="31678" y="334938"/>
                </a:lnTo>
                <a:lnTo>
                  <a:pt x="34878" y="286016"/>
                </a:lnTo>
                <a:lnTo>
                  <a:pt x="44882" y="238293"/>
                </a:lnTo>
                <a:lnTo>
                  <a:pt x="61604" y="193094"/>
                </a:lnTo>
                <a:lnTo>
                  <a:pt x="84958" y="151745"/>
                </a:lnTo>
                <a:lnTo>
                  <a:pt x="114860" y="115570"/>
                </a:lnTo>
                <a:lnTo>
                  <a:pt x="157971" y="80179"/>
                </a:lnTo>
                <a:lnTo>
                  <a:pt x="206428" y="54265"/>
                </a:lnTo>
                <a:lnTo>
                  <a:pt x="259022" y="38340"/>
                </a:lnTo>
                <a:lnTo>
                  <a:pt x="314542" y="32918"/>
                </a:lnTo>
                <a:lnTo>
                  <a:pt x="454558" y="32918"/>
                </a:lnTo>
                <a:lnTo>
                  <a:pt x="412205" y="15366"/>
                </a:lnTo>
                <a:lnTo>
                  <a:pt x="364327" y="3891"/>
                </a:lnTo>
                <a:lnTo>
                  <a:pt x="314542" y="0"/>
                </a:lnTo>
                <a:close/>
              </a:path>
              <a:path w="629284" h="900429">
                <a:moveTo>
                  <a:pt x="454558" y="32918"/>
                </a:moveTo>
                <a:lnTo>
                  <a:pt x="314542" y="32918"/>
                </a:lnTo>
                <a:lnTo>
                  <a:pt x="370017" y="38340"/>
                </a:lnTo>
                <a:lnTo>
                  <a:pt x="422589" y="54265"/>
                </a:lnTo>
                <a:lnTo>
                  <a:pt x="471038" y="80179"/>
                </a:lnTo>
                <a:lnTo>
                  <a:pt x="514148" y="115570"/>
                </a:lnTo>
                <a:lnTo>
                  <a:pt x="544044" y="151746"/>
                </a:lnTo>
                <a:lnTo>
                  <a:pt x="567395" y="193100"/>
                </a:lnTo>
                <a:lnTo>
                  <a:pt x="584110" y="238311"/>
                </a:lnTo>
                <a:lnTo>
                  <a:pt x="594099" y="286059"/>
                </a:lnTo>
                <a:lnTo>
                  <a:pt x="597270" y="335023"/>
                </a:lnTo>
                <a:lnTo>
                  <a:pt x="593533" y="383882"/>
                </a:lnTo>
                <a:lnTo>
                  <a:pt x="582797" y="431315"/>
                </a:lnTo>
                <a:lnTo>
                  <a:pt x="564972" y="476003"/>
                </a:lnTo>
                <a:lnTo>
                  <a:pt x="539967" y="516623"/>
                </a:lnTo>
                <a:lnTo>
                  <a:pt x="314542" y="842289"/>
                </a:lnTo>
                <a:lnTo>
                  <a:pt x="354492" y="842289"/>
                </a:lnTo>
                <a:lnTo>
                  <a:pt x="566611" y="535813"/>
                </a:lnTo>
                <a:lnTo>
                  <a:pt x="591764" y="495731"/>
                </a:lnTo>
                <a:lnTo>
                  <a:pt x="610487" y="451850"/>
                </a:lnTo>
                <a:lnTo>
                  <a:pt x="622852" y="405238"/>
                </a:lnTo>
                <a:lnTo>
                  <a:pt x="628929" y="356966"/>
                </a:lnTo>
                <a:lnTo>
                  <a:pt x="628784" y="308040"/>
                </a:lnTo>
                <a:lnTo>
                  <a:pt x="622504" y="259682"/>
                </a:lnTo>
                <a:lnTo>
                  <a:pt x="610156" y="212859"/>
                </a:lnTo>
                <a:lnTo>
                  <a:pt x="591809" y="168642"/>
                </a:lnTo>
                <a:lnTo>
                  <a:pt x="567534" y="128104"/>
                </a:lnTo>
                <a:lnTo>
                  <a:pt x="537401" y="92316"/>
                </a:lnTo>
                <a:lnTo>
                  <a:pt x="499442" y="59877"/>
                </a:lnTo>
                <a:lnTo>
                  <a:pt x="457477" y="34128"/>
                </a:lnTo>
                <a:lnTo>
                  <a:pt x="454558" y="32918"/>
                </a:lnTo>
                <a:close/>
              </a:path>
            </a:pathLst>
          </a:custGeom>
          <a:solidFill>
            <a:srgbClr val="D2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0362" y="993711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314542" y="0"/>
                </a:moveTo>
                <a:lnTo>
                  <a:pt x="264710" y="3891"/>
                </a:lnTo>
                <a:lnTo>
                  <a:pt x="216806" y="15366"/>
                </a:lnTo>
                <a:lnTo>
                  <a:pt x="171522" y="34128"/>
                </a:lnTo>
                <a:lnTo>
                  <a:pt x="129550" y="59877"/>
                </a:lnTo>
                <a:lnTo>
                  <a:pt x="91581" y="92316"/>
                </a:lnTo>
                <a:lnTo>
                  <a:pt x="61454" y="128104"/>
                </a:lnTo>
                <a:lnTo>
                  <a:pt x="37178" y="168646"/>
                </a:lnTo>
                <a:lnTo>
                  <a:pt x="18822" y="212873"/>
                </a:lnTo>
                <a:lnTo>
                  <a:pt x="6459" y="259714"/>
                </a:lnTo>
                <a:lnTo>
                  <a:pt x="160" y="308040"/>
                </a:lnTo>
                <a:lnTo>
                  <a:pt x="0" y="356966"/>
                </a:lnTo>
                <a:lnTo>
                  <a:pt x="6012" y="405069"/>
                </a:lnTo>
                <a:lnTo>
                  <a:pt x="18306" y="451596"/>
                </a:lnTo>
                <a:lnTo>
                  <a:pt x="36937" y="495370"/>
                </a:lnTo>
                <a:lnTo>
                  <a:pt x="61977" y="535317"/>
                </a:lnTo>
                <a:lnTo>
                  <a:pt x="314542" y="900010"/>
                </a:lnTo>
                <a:lnTo>
                  <a:pt x="354492" y="842289"/>
                </a:lnTo>
                <a:lnTo>
                  <a:pt x="314542" y="842289"/>
                </a:lnTo>
                <a:lnTo>
                  <a:pt x="88622" y="516128"/>
                </a:lnTo>
                <a:lnTo>
                  <a:pt x="63753" y="475655"/>
                </a:lnTo>
                <a:lnTo>
                  <a:pt x="46030" y="431082"/>
                </a:lnTo>
                <a:lnTo>
                  <a:pt x="35367" y="383735"/>
                </a:lnTo>
                <a:lnTo>
                  <a:pt x="31678" y="334938"/>
                </a:lnTo>
                <a:lnTo>
                  <a:pt x="34878" y="286016"/>
                </a:lnTo>
                <a:lnTo>
                  <a:pt x="44882" y="238293"/>
                </a:lnTo>
                <a:lnTo>
                  <a:pt x="61604" y="193094"/>
                </a:lnTo>
                <a:lnTo>
                  <a:pt x="84958" y="151745"/>
                </a:lnTo>
                <a:lnTo>
                  <a:pt x="114860" y="115570"/>
                </a:lnTo>
                <a:lnTo>
                  <a:pt x="157971" y="80179"/>
                </a:lnTo>
                <a:lnTo>
                  <a:pt x="206428" y="54265"/>
                </a:lnTo>
                <a:lnTo>
                  <a:pt x="259022" y="38340"/>
                </a:lnTo>
                <a:lnTo>
                  <a:pt x="314542" y="32918"/>
                </a:lnTo>
                <a:lnTo>
                  <a:pt x="454558" y="32918"/>
                </a:lnTo>
                <a:lnTo>
                  <a:pt x="412205" y="15366"/>
                </a:lnTo>
                <a:lnTo>
                  <a:pt x="364327" y="3891"/>
                </a:lnTo>
                <a:lnTo>
                  <a:pt x="314542" y="0"/>
                </a:lnTo>
                <a:close/>
              </a:path>
              <a:path w="629284" h="900430">
                <a:moveTo>
                  <a:pt x="454558" y="32918"/>
                </a:moveTo>
                <a:lnTo>
                  <a:pt x="314542" y="32918"/>
                </a:lnTo>
                <a:lnTo>
                  <a:pt x="370017" y="38340"/>
                </a:lnTo>
                <a:lnTo>
                  <a:pt x="422589" y="54265"/>
                </a:lnTo>
                <a:lnTo>
                  <a:pt x="471038" y="80179"/>
                </a:lnTo>
                <a:lnTo>
                  <a:pt x="514148" y="115570"/>
                </a:lnTo>
                <a:lnTo>
                  <a:pt x="544044" y="151746"/>
                </a:lnTo>
                <a:lnTo>
                  <a:pt x="567395" y="193100"/>
                </a:lnTo>
                <a:lnTo>
                  <a:pt x="584110" y="238311"/>
                </a:lnTo>
                <a:lnTo>
                  <a:pt x="594099" y="286059"/>
                </a:lnTo>
                <a:lnTo>
                  <a:pt x="597270" y="335023"/>
                </a:lnTo>
                <a:lnTo>
                  <a:pt x="593533" y="383882"/>
                </a:lnTo>
                <a:lnTo>
                  <a:pt x="582797" y="431315"/>
                </a:lnTo>
                <a:lnTo>
                  <a:pt x="564972" y="476003"/>
                </a:lnTo>
                <a:lnTo>
                  <a:pt x="539967" y="516623"/>
                </a:lnTo>
                <a:lnTo>
                  <a:pt x="314542" y="842289"/>
                </a:lnTo>
                <a:lnTo>
                  <a:pt x="354492" y="842289"/>
                </a:lnTo>
                <a:lnTo>
                  <a:pt x="566611" y="535813"/>
                </a:lnTo>
                <a:lnTo>
                  <a:pt x="591764" y="495731"/>
                </a:lnTo>
                <a:lnTo>
                  <a:pt x="610487" y="451850"/>
                </a:lnTo>
                <a:lnTo>
                  <a:pt x="622852" y="405238"/>
                </a:lnTo>
                <a:lnTo>
                  <a:pt x="628929" y="356966"/>
                </a:lnTo>
                <a:lnTo>
                  <a:pt x="628784" y="308040"/>
                </a:lnTo>
                <a:lnTo>
                  <a:pt x="622504" y="259682"/>
                </a:lnTo>
                <a:lnTo>
                  <a:pt x="610156" y="212859"/>
                </a:lnTo>
                <a:lnTo>
                  <a:pt x="591809" y="168642"/>
                </a:lnTo>
                <a:lnTo>
                  <a:pt x="567534" y="128104"/>
                </a:lnTo>
                <a:lnTo>
                  <a:pt x="537401" y="92316"/>
                </a:lnTo>
                <a:lnTo>
                  <a:pt x="499442" y="59877"/>
                </a:lnTo>
                <a:lnTo>
                  <a:pt x="457477" y="34128"/>
                </a:lnTo>
                <a:lnTo>
                  <a:pt x="454558" y="32918"/>
                </a:lnTo>
                <a:close/>
              </a:path>
            </a:pathLst>
          </a:custGeom>
          <a:solidFill>
            <a:srgbClr val="D2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44830" y="597190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9997" y="0"/>
                </a:moveTo>
                <a:lnTo>
                  <a:pt x="132144" y="6429"/>
                </a:lnTo>
                <a:lnTo>
                  <a:pt x="89146" y="24573"/>
                </a:lnTo>
                <a:lnTo>
                  <a:pt x="52717" y="52717"/>
                </a:lnTo>
                <a:lnTo>
                  <a:pt x="24573" y="89146"/>
                </a:lnTo>
                <a:lnTo>
                  <a:pt x="6429" y="132144"/>
                </a:lnTo>
                <a:lnTo>
                  <a:pt x="0" y="179997"/>
                </a:lnTo>
                <a:lnTo>
                  <a:pt x="6429" y="227849"/>
                </a:lnTo>
                <a:lnTo>
                  <a:pt x="24573" y="270847"/>
                </a:lnTo>
                <a:lnTo>
                  <a:pt x="52717" y="307276"/>
                </a:lnTo>
                <a:lnTo>
                  <a:pt x="89146" y="335420"/>
                </a:lnTo>
                <a:lnTo>
                  <a:pt x="132144" y="353564"/>
                </a:lnTo>
                <a:lnTo>
                  <a:pt x="179997" y="359994"/>
                </a:lnTo>
                <a:lnTo>
                  <a:pt x="227849" y="353564"/>
                </a:lnTo>
                <a:lnTo>
                  <a:pt x="270847" y="335420"/>
                </a:lnTo>
                <a:lnTo>
                  <a:pt x="307276" y="307276"/>
                </a:lnTo>
                <a:lnTo>
                  <a:pt x="335420" y="270847"/>
                </a:lnTo>
                <a:lnTo>
                  <a:pt x="353564" y="227849"/>
                </a:lnTo>
                <a:lnTo>
                  <a:pt x="359994" y="179997"/>
                </a:lnTo>
                <a:lnTo>
                  <a:pt x="353564" y="132144"/>
                </a:lnTo>
                <a:lnTo>
                  <a:pt x="335420" y="89146"/>
                </a:lnTo>
                <a:lnTo>
                  <a:pt x="307276" y="52717"/>
                </a:lnTo>
                <a:lnTo>
                  <a:pt x="270847" y="24573"/>
                </a:lnTo>
                <a:lnTo>
                  <a:pt x="227849" y="6429"/>
                </a:lnTo>
                <a:lnTo>
                  <a:pt x="179997" y="0"/>
                </a:lnTo>
                <a:close/>
              </a:path>
            </a:pathLst>
          </a:custGeom>
          <a:solidFill>
            <a:srgbClr val="D2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4830" y="5985998"/>
            <a:ext cx="114300" cy="332105"/>
          </a:xfrm>
          <a:custGeom>
            <a:avLst/>
            <a:gdLst/>
            <a:ahLst/>
            <a:cxnLst/>
            <a:rect l="l" t="t" r="r" b="b"/>
            <a:pathLst>
              <a:path w="114300" h="332104">
                <a:moveTo>
                  <a:pt x="113995" y="0"/>
                </a:moveTo>
                <a:lnTo>
                  <a:pt x="52722" y="38627"/>
                </a:lnTo>
                <a:lnTo>
                  <a:pt x="24576" y="75056"/>
                </a:lnTo>
                <a:lnTo>
                  <a:pt x="6430" y="118054"/>
                </a:lnTo>
                <a:lnTo>
                  <a:pt x="0" y="165907"/>
                </a:lnTo>
                <a:lnTo>
                  <a:pt x="6430" y="213755"/>
                </a:lnTo>
                <a:lnTo>
                  <a:pt x="24576" y="256752"/>
                </a:lnTo>
                <a:lnTo>
                  <a:pt x="52722" y="293181"/>
                </a:lnTo>
                <a:lnTo>
                  <a:pt x="89152" y="321327"/>
                </a:lnTo>
                <a:lnTo>
                  <a:pt x="113995" y="331812"/>
                </a:lnTo>
                <a:lnTo>
                  <a:pt x="113995" y="0"/>
                </a:lnTo>
                <a:close/>
              </a:path>
            </a:pathLst>
          </a:custGeom>
          <a:solidFill>
            <a:srgbClr val="1F2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8831" y="5971908"/>
            <a:ext cx="132080" cy="360045"/>
          </a:xfrm>
          <a:custGeom>
            <a:avLst/>
            <a:gdLst/>
            <a:ahLst/>
            <a:cxnLst/>
            <a:rect l="l" t="t" r="r" b="b"/>
            <a:pathLst>
              <a:path w="132079" h="360045">
                <a:moveTo>
                  <a:pt x="65996" y="0"/>
                </a:moveTo>
                <a:lnTo>
                  <a:pt x="18148" y="6429"/>
                </a:lnTo>
                <a:lnTo>
                  <a:pt x="0" y="14087"/>
                </a:lnTo>
                <a:lnTo>
                  <a:pt x="0" y="345904"/>
                </a:lnTo>
                <a:lnTo>
                  <a:pt x="18148" y="353564"/>
                </a:lnTo>
                <a:lnTo>
                  <a:pt x="65996" y="359994"/>
                </a:lnTo>
                <a:lnTo>
                  <a:pt x="113849" y="353564"/>
                </a:lnTo>
                <a:lnTo>
                  <a:pt x="131998" y="345904"/>
                </a:lnTo>
                <a:lnTo>
                  <a:pt x="131998" y="14087"/>
                </a:lnTo>
                <a:lnTo>
                  <a:pt x="113849" y="6429"/>
                </a:lnTo>
                <a:lnTo>
                  <a:pt x="65996" y="0"/>
                </a:lnTo>
                <a:close/>
              </a:path>
            </a:pathLst>
          </a:custGeom>
          <a:solidFill>
            <a:srgbClr val="EEA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0830" y="5985996"/>
            <a:ext cx="114300" cy="332105"/>
          </a:xfrm>
          <a:custGeom>
            <a:avLst/>
            <a:gdLst/>
            <a:ahLst/>
            <a:cxnLst/>
            <a:rect l="l" t="t" r="r" b="b"/>
            <a:pathLst>
              <a:path w="114300" h="332104">
                <a:moveTo>
                  <a:pt x="0" y="0"/>
                </a:moveTo>
                <a:lnTo>
                  <a:pt x="0" y="331816"/>
                </a:lnTo>
                <a:lnTo>
                  <a:pt x="24848" y="321329"/>
                </a:lnTo>
                <a:lnTo>
                  <a:pt x="61277" y="293183"/>
                </a:lnTo>
                <a:lnTo>
                  <a:pt x="89421" y="256754"/>
                </a:lnTo>
                <a:lnTo>
                  <a:pt x="107565" y="213757"/>
                </a:lnTo>
                <a:lnTo>
                  <a:pt x="113995" y="165909"/>
                </a:lnTo>
                <a:lnTo>
                  <a:pt x="107565" y="118056"/>
                </a:lnTo>
                <a:lnTo>
                  <a:pt x="89421" y="75058"/>
                </a:lnTo>
                <a:lnTo>
                  <a:pt x="61277" y="38629"/>
                </a:lnTo>
                <a:lnTo>
                  <a:pt x="24848" y="10485"/>
                </a:lnTo>
                <a:lnTo>
                  <a:pt x="0" y="0"/>
                </a:lnTo>
                <a:close/>
              </a:path>
            </a:pathLst>
          </a:custGeom>
          <a:solidFill>
            <a:srgbClr val="EF41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004" y="1983716"/>
            <a:ext cx="4139996" cy="2879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4830" y="114131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179997" y="0"/>
                </a:moveTo>
                <a:lnTo>
                  <a:pt x="132144" y="6429"/>
                </a:lnTo>
                <a:lnTo>
                  <a:pt x="89146" y="24573"/>
                </a:lnTo>
                <a:lnTo>
                  <a:pt x="52717" y="52717"/>
                </a:lnTo>
                <a:lnTo>
                  <a:pt x="24573" y="89146"/>
                </a:lnTo>
                <a:lnTo>
                  <a:pt x="6429" y="132144"/>
                </a:lnTo>
                <a:lnTo>
                  <a:pt x="0" y="179997"/>
                </a:lnTo>
                <a:lnTo>
                  <a:pt x="6429" y="227845"/>
                </a:lnTo>
                <a:lnTo>
                  <a:pt x="24573" y="270842"/>
                </a:lnTo>
                <a:lnTo>
                  <a:pt x="52717" y="307271"/>
                </a:lnTo>
                <a:lnTo>
                  <a:pt x="89146" y="335417"/>
                </a:lnTo>
                <a:lnTo>
                  <a:pt x="132144" y="353564"/>
                </a:lnTo>
                <a:lnTo>
                  <a:pt x="179997" y="359994"/>
                </a:lnTo>
                <a:lnTo>
                  <a:pt x="227849" y="353564"/>
                </a:lnTo>
                <a:lnTo>
                  <a:pt x="270847" y="335417"/>
                </a:lnTo>
                <a:lnTo>
                  <a:pt x="307276" y="307271"/>
                </a:lnTo>
                <a:lnTo>
                  <a:pt x="335420" y="270842"/>
                </a:lnTo>
                <a:lnTo>
                  <a:pt x="353564" y="227845"/>
                </a:lnTo>
                <a:lnTo>
                  <a:pt x="359994" y="179997"/>
                </a:lnTo>
                <a:lnTo>
                  <a:pt x="353564" y="132144"/>
                </a:lnTo>
                <a:lnTo>
                  <a:pt x="335420" y="89146"/>
                </a:lnTo>
                <a:lnTo>
                  <a:pt x="307276" y="52717"/>
                </a:lnTo>
                <a:lnTo>
                  <a:pt x="270847" y="24573"/>
                </a:lnTo>
                <a:lnTo>
                  <a:pt x="227849" y="6429"/>
                </a:lnTo>
                <a:lnTo>
                  <a:pt x="179997" y="0"/>
                </a:lnTo>
                <a:close/>
              </a:path>
            </a:pathLst>
          </a:custGeom>
          <a:solidFill>
            <a:srgbClr val="D2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4830" y="1155395"/>
            <a:ext cx="114300" cy="332105"/>
          </a:xfrm>
          <a:custGeom>
            <a:avLst/>
            <a:gdLst/>
            <a:ahLst/>
            <a:cxnLst/>
            <a:rect l="l" t="t" r="r" b="b"/>
            <a:pathLst>
              <a:path w="114300" h="332105">
                <a:moveTo>
                  <a:pt x="114007" y="0"/>
                </a:moveTo>
                <a:lnTo>
                  <a:pt x="52722" y="38633"/>
                </a:lnTo>
                <a:lnTo>
                  <a:pt x="24576" y="75061"/>
                </a:lnTo>
                <a:lnTo>
                  <a:pt x="6430" y="118060"/>
                </a:lnTo>
                <a:lnTo>
                  <a:pt x="0" y="165912"/>
                </a:lnTo>
                <a:lnTo>
                  <a:pt x="6430" y="213764"/>
                </a:lnTo>
                <a:lnTo>
                  <a:pt x="24576" y="256763"/>
                </a:lnTo>
                <a:lnTo>
                  <a:pt x="52722" y="293191"/>
                </a:lnTo>
                <a:lnTo>
                  <a:pt x="89152" y="321335"/>
                </a:lnTo>
                <a:lnTo>
                  <a:pt x="114007" y="331824"/>
                </a:lnTo>
                <a:lnTo>
                  <a:pt x="114007" y="0"/>
                </a:lnTo>
                <a:close/>
              </a:path>
            </a:pathLst>
          </a:custGeom>
          <a:solidFill>
            <a:srgbClr val="1C62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58831" y="1141311"/>
            <a:ext cx="132080" cy="360045"/>
          </a:xfrm>
          <a:custGeom>
            <a:avLst/>
            <a:gdLst/>
            <a:ahLst/>
            <a:cxnLst/>
            <a:rect l="l" t="t" r="r" b="b"/>
            <a:pathLst>
              <a:path w="132079" h="360044">
                <a:moveTo>
                  <a:pt x="65996" y="0"/>
                </a:moveTo>
                <a:lnTo>
                  <a:pt x="18148" y="6429"/>
                </a:lnTo>
                <a:lnTo>
                  <a:pt x="0" y="14087"/>
                </a:lnTo>
                <a:lnTo>
                  <a:pt x="0" y="345906"/>
                </a:lnTo>
                <a:lnTo>
                  <a:pt x="18148" y="353564"/>
                </a:lnTo>
                <a:lnTo>
                  <a:pt x="65996" y="359994"/>
                </a:lnTo>
                <a:lnTo>
                  <a:pt x="113849" y="353564"/>
                </a:lnTo>
                <a:lnTo>
                  <a:pt x="131998" y="345906"/>
                </a:lnTo>
                <a:lnTo>
                  <a:pt x="131998" y="14087"/>
                </a:lnTo>
                <a:lnTo>
                  <a:pt x="113849" y="6429"/>
                </a:lnTo>
                <a:lnTo>
                  <a:pt x="65996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0830" y="1155399"/>
            <a:ext cx="114300" cy="332105"/>
          </a:xfrm>
          <a:custGeom>
            <a:avLst/>
            <a:gdLst/>
            <a:ahLst/>
            <a:cxnLst/>
            <a:rect l="l" t="t" r="r" b="b"/>
            <a:pathLst>
              <a:path w="114300" h="332105">
                <a:moveTo>
                  <a:pt x="0" y="0"/>
                </a:moveTo>
                <a:lnTo>
                  <a:pt x="0" y="331818"/>
                </a:lnTo>
                <a:lnTo>
                  <a:pt x="24848" y="321332"/>
                </a:lnTo>
                <a:lnTo>
                  <a:pt x="61277" y="293188"/>
                </a:lnTo>
                <a:lnTo>
                  <a:pt x="89421" y="256759"/>
                </a:lnTo>
                <a:lnTo>
                  <a:pt x="107565" y="213761"/>
                </a:lnTo>
                <a:lnTo>
                  <a:pt x="113995" y="165909"/>
                </a:lnTo>
                <a:lnTo>
                  <a:pt x="107565" y="118056"/>
                </a:lnTo>
                <a:lnTo>
                  <a:pt x="89421" y="75058"/>
                </a:lnTo>
                <a:lnTo>
                  <a:pt x="61277" y="38629"/>
                </a:lnTo>
                <a:lnTo>
                  <a:pt x="24848" y="10485"/>
                </a:lnTo>
                <a:lnTo>
                  <a:pt x="0" y="0"/>
                </a:lnTo>
                <a:close/>
              </a:path>
            </a:pathLst>
          </a:custGeom>
          <a:solidFill>
            <a:srgbClr val="EF3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47297" y="1993900"/>
            <a:ext cx="1979295" cy="25162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Стильные колонны столбов были установлены для того, чтобы погрузить городскую эспланаду вдоль реки Гаронна в теплую дружественную атмосферу. Некоторые столбы были оснащены камерами безопасности, давая жителям чувство защищенности, в то время как другие были оборудованы </a:t>
            </a:r>
            <a:r>
              <a:rPr lang="en-US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Wi</a:t>
            </a: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-</a:t>
            </a:r>
            <a:r>
              <a:rPr lang="en-US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Fi</a:t>
            </a: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, что пришлось по вкусу многочисленным студентам. Местным жителям также импонирует это инновационное пространство.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7300" y="860526"/>
            <a:ext cx="398081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6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Площадь Сен-Пьер</a:t>
            </a:r>
            <a:r>
              <a:rPr sz="2000" b="1" spc="5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</a:t>
            </a:r>
            <a:r>
              <a:rPr sz="2000" b="1" spc="-7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2000" b="1" spc="25" dirty="0">
                <a:solidFill>
                  <a:srgbClr val="F47928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Тулуза</a:t>
            </a:r>
          </a:p>
          <a:p>
            <a:pPr marL="12700">
              <a:spcBef>
                <a:spcPts val="100"/>
              </a:spcBef>
            </a:pPr>
            <a:r>
              <a:rPr lang="ru-RU" sz="14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Умный столб помог превратить площадь Сен-Пьер в оживленное место.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7299" y="5801525"/>
            <a:ext cx="4774951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65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Торговый центр</a:t>
            </a:r>
            <a:r>
              <a:rPr lang="en-US" sz="2000" b="1" spc="65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2000" b="1" spc="65" dirty="0" err="1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Докс</a:t>
            </a:r>
            <a:r>
              <a:rPr sz="2000" b="1" spc="60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</a:t>
            </a:r>
            <a:r>
              <a:rPr sz="2000" b="1" spc="-50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2000" b="1" spc="100" dirty="0">
                <a:solidFill>
                  <a:srgbClr val="F47928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Брюссель</a:t>
            </a:r>
            <a:endParaRPr lang="ru-RU" sz="200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2700">
              <a:spcBef>
                <a:spcPts val="100"/>
              </a:spcBef>
            </a:pPr>
            <a:r>
              <a:rPr lang="ru-RU" sz="1400" spc="50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Намного больше, чем просто торговый центр, это динамичное пространство для массового отдыха</a:t>
            </a:r>
            <a:r>
              <a:rPr lang="ru-RU" sz="1400" spc="50" dirty="0">
                <a:solidFill>
                  <a:srgbClr val="091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7300" y="6946773"/>
            <a:ext cx="1879350" cy="25162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Торговый центр </a:t>
            </a:r>
            <a:r>
              <a:rPr lang="ru-RU" sz="900" spc="50" dirty="0" err="1">
                <a:latin typeface="Gill Sans" panose="020B0502020104020203" pitchFamily="34" charset="-79"/>
                <a:cs typeface="Gill Sans" panose="020B0502020104020203" pitchFamily="34" charset="-79"/>
              </a:rPr>
              <a:t>Докс</a:t>
            </a: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 это исключительный пример урбанизации в сердце старой промышленной зоны Брюсселя. Сюда нужно приходить зимними вечерами, тогда появляется возможность по достоинству оценить роль освещения в этой части города. Главный архитектор выбрал Умный столб как «идеальную модульную конструкцию, обеспечивающую интерактивность и скрытую систему безопасности».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839902" y="10353611"/>
            <a:ext cx="1016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95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9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18001"/>
            <a:ext cx="2519997" cy="6174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7294" y="3510521"/>
            <a:ext cx="3839845" cy="138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400" spc="50" dirty="0">
                <a:solidFill>
                  <a:srgbClr val="ED155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 городские жители, и туристы всегда хотят чувствовать себя под защитой. Умный столб является своего рода прорывом в достижении этого, объединяя современные технологии света и элементов безопасности.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8948" y="5499100"/>
            <a:ext cx="3839844" cy="228947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0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Это дает возможность улучшить городское пространство без дополнительных расходов!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endParaRPr lang="ru-RU" sz="10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0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Энергосберегающее светодиодное</a:t>
            </a:r>
            <a:r>
              <a:rPr lang="en-US" sz="10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10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освещение это экономия до 85% электроэнергии, которая позволит сократить расходы из бюджета и в последствии инвестировать их в развитие новых городских сервисов. Перейти на светодиодные</a:t>
            </a:r>
            <a:r>
              <a:rPr lang="en-US" sz="10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10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технологии значит сделать шаг на встречу умному городскому освещению. 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endParaRPr lang="ru-RU" sz="10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0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Умный столб – это вложение в инновационное будущее!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85185" y="8556117"/>
            <a:ext cx="2787650" cy="125649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15"/>
              </a:spcBef>
            </a:pPr>
            <a:r>
              <a:rPr lang="ru-RU" sz="1600" b="1" spc="120" dirty="0">
                <a:latin typeface="Gill Sans" panose="020B0502020104020203" pitchFamily="34" charset="-79"/>
                <a:cs typeface="Gill Sans" panose="020B0502020104020203" pitchFamily="34" charset="-79"/>
              </a:rPr>
              <a:t>Возможность улучшить городское пространство без дополнительных расходов</a:t>
            </a:r>
            <a:endParaRPr sz="160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6" name="object 6"/>
          <p:cNvSpPr/>
          <p:nvPr/>
        </p:nvSpPr>
        <p:spPr>
          <a:xfrm flipH="1">
            <a:off x="2708947" y="8556117"/>
            <a:ext cx="45719" cy="1267333"/>
          </a:xfrm>
          <a:custGeom>
            <a:avLst/>
            <a:gdLst/>
            <a:ahLst/>
            <a:cxnLst/>
            <a:rect l="l" t="t" r="r" b="b"/>
            <a:pathLst>
              <a:path h="1200150">
                <a:moveTo>
                  <a:pt x="0" y="0"/>
                </a:moveTo>
                <a:lnTo>
                  <a:pt x="0" y="1200061"/>
                </a:lnTo>
              </a:path>
            </a:pathLst>
          </a:custGeom>
          <a:ln w="1270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39902" y="10353611"/>
            <a:ext cx="118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35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11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9991" y="4813300"/>
            <a:ext cx="4138167" cy="2519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3100" y="2527300"/>
            <a:ext cx="4578350" cy="1826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0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Колонна столба это идеальное средство для обеспечения безопасности в различных местах. 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0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В случае чрезвычайных ситуаций жители всегда могут найти в нем кнопку экстренного вызова и выйти на прямую связь с сотрудниками служб безопасности. Современные камеры видеонаблюдения, ведущие постоянную сьемку, являются сдерживающим фактором для людей, затевающих правонарушения. Еще одним немаловажным устройством является световое кольцо, которое в режиме мигания направляет  спасательные службы к месту вызова.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25650" y="7706670"/>
            <a:ext cx="3587750" cy="2524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600" b="1" spc="2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Кнопка экстренного вызова</a:t>
            </a:r>
            <a:endParaRPr sz="160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300" b="1" spc="-50" dirty="0">
                <a:solidFill>
                  <a:srgbClr val="091B2A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Высокое качество звука с возможностью передачи видеоизображения.</a:t>
            </a:r>
            <a:endParaRPr lang="en-US" sz="1000" b="1" spc="50" dirty="0">
              <a:solidFill>
                <a:srgbClr val="091B2A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Антивандальная система, подключаемая по </a:t>
            </a:r>
            <a:r>
              <a:rPr lang="en-US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SIP </a:t>
            </a: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 </a:t>
            </a:r>
            <a:r>
              <a:rPr lang="en-US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IP</a:t>
            </a:r>
            <a:endParaRPr lang="ru-RU" sz="100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altLang="zh-CN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微软雅黑" panose="020B0503020204020204" pitchFamily="34" charset="-122"/>
              </a:rPr>
              <a:t>Возможность использования </a:t>
            </a:r>
            <a:r>
              <a:rPr lang="en-US" altLang="zh-CN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微软雅黑" panose="020B0503020204020204" pitchFamily="34" charset="-122"/>
              </a:rPr>
              <a:t>HD </a:t>
            </a:r>
            <a:r>
              <a:rPr lang="ru-RU" altLang="zh-CN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微软雅黑" panose="020B0503020204020204" pitchFamily="34" charset="-122"/>
              </a:rPr>
              <a:t>видео</a:t>
            </a:r>
            <a:r>
              <a:rPr lang="en-US" altLang="zh-CN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微软雅黑" panose="020B0503020204020204" pitchFamily="34" charset="-122"/>
              </a:rPr>
              <a:t> </a:t>
            </a:r>
            <a:r>
              <a:rPr lang="ru-RU" altLang="zh-CN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微软雅黑" panose="020B0503020204020204" pitchFamily="34" charset="-122"/>
              </a:rPr>
              <a:t>с скоростью </a:t>
            </a:r>
            <a:r>
              <a:rPr lang="en-US" altLang="zh-CN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微软雅黑" panose="020B0503020204020204" pitchFamily="34" charset="-122"/>
              </a:rPr>
              <a:t>25 FPS (960p) </a:t>
            </a:r>
            <a:r>
              <a:rPr lang="ru-RU" altLang="zh-CN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微软雅黑" panose="020B0503020204020204" pitchFamily="34" charset="-122"/>
              </a:rPr>
              <a:t>и протоколом</a:t>
            </a:r>
            <a:r>
              <a:rPr lang="en-US" altLang="zh-CN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微软雅黑" panose="020B0503020204020204" pitchFamily="34" charset="-122"/>
              </a:rPr>
              <a:t> H.264 </a:t>
            </a:r>
            <a:r>
              <a:rPr lang="ru-RU" altLang="zh-CN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微软雅黑" panose="020B0503020204020204" pitchFamily="34" charset="-122"/>
              </a:rPr>
              <a:t>для интеграции с любыми системы видеосвязи</a:t>
            </a: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altLang="zh-CN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微软雅黑" panose="020B0503020204020204" pitchFamily="34" charset="-122"/>
              </a:rPr>
              <a:t>Передача звука в высоком качестве</a:t>
            </a:r>
            <a:endParaRPr lang="en-US" altLang="zh-CN" sz="100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  <a:sym typeface="微软雅黑" panose="020B0503020204020204" pitchFamily="34" charset="-122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Активное шумоподавление</a:t>
            </a:r>
            <a:endParaRPr sz="100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Автоматическая регулировка громкости</a:t>
            </a: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Корпус из нержавеющей стали с одной кнопкой</a:t>
            </a:r>
            <a:endParaRPr sz="10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71326" y="7801331"/>
            <a:ext cx="76034" cy="133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4709" y="7801331"/>
            <a:ext cx="189941" cy="136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27225" y="437324"/>
            <a:ext cx="5356225" cy="1410771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 marR="7620">
              <a:lnSpc>
                <a:spcPct val="130000"/>
              </a:lnSpc>
              <a:spcBef>
                <a:spcPts val="100"/>
              </a:spcBef>
            </a:pPr>
            <a:r>
              <a:rPr lang="ru-RU" sz="3200" b="1" spc="-200" dirty="0">
                <a:solidFill>
                  <a:srgbClr val="091B2A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Особое внимание к функционалу безопасности</a:t>
            </a:r>
            <a:endParaRPr sz="3200" b="1" spc="-200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0588" y="441007"/>
            <a:ext cx="548636" cy="10250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56529" y="6527750"/>
            <a:ext cx="1323340" cy="1323340"/>
          </a:xfrm>
          <a:custGeom>
            <a:avLst/>
            <a:gdLst/>
            <a:ahLst/>
            <a:cxnLst/>
            <a:rect l="l" t="t" r="r" b="b"/>
            <a:pathLst>
              <a:path w="1323340" h="1323340">
                <a:moveTo>
                  <a:pt x="661466" y="0"/>
                </a:moveTo>
                <a:lnTo>
                  <a:pt x="614227" y="1660"/>
                </a:lnTo>
                <a:lnTo>
                  <a:pt x="567885" y="6568"/>
                </a:lnTo>
                <a:lnTo>
                  <a:pt x="522551" y="14611"/>
                </a:lnTo>
                <a:lnTo>
                  <a:pt x="478337" y="25677"/>
                </a:lnTo>
                <a:lnTo>
                  <a:pt x="435355" y="39655"/>
                </a:lnTo>
                <a:lnTo>
                  <a:pt x="393717" y="56432"/>
                </a:lnTo>
                <a:lnTo>
                  <a:pt x="353536" y="75896"/>
                </a:lnTo>
                <a:lnTo>
                  <a:pt x="314922" y="97935"/>
                </a:lnTo>
                <a:lnTo>
                  <a:pt x="277989" y="122439"/>
                </a:lnTo>
                <a:lnTo>
                  <a:pt x="242847" y="149293"/>
                </a:lnTo>
                <a:lnTo>
                  <a:pt x="209610" y="178388"/>
                </a:lnTo>
                <a:lnTo>
                  <a:pt x="178388" y="209610"/>
                </a:lnTo>
                <a:lnTo>
                  <a:pt x="149293" y="242847"/>
                </a:lnTo>
                <a:lnTo>
                  <a:pt x="122439" y="277989"/>
                </a:lnTo>
                <a:lnTo>
                  <a:pt x="97935" y="314922"/>
                </a:lnTo>
                <a:lnTo>
                  <a:pt x="75896" y="353536"/>
                </a:lnTo>
                <a:lnTo>
                  <a:pt x="56432" y="393717"/>
                </a:lnTo>
                <a:lnTo>
                  <a:pt x="39655" y="435355"/>
                </a:lnTo>
                <a:lnTo>
                  <a:pt x="25677" y="478337"/>
                </a:lnTo>
                <a:lnTo>
                  <a:pt x="14611" y="522551"/>
                </a:lnTo>
                <a:lnTo>
                  <a:pt x="6568" y="567885"/>
                </a:lnTo>
                <a:lnTo>
                  <a:pt x="1660" y="614227"/>
                </a:lnTo>
                <a:lnTo>
                  <a:pt x="0" y="661466"/>
                </a:lnTo>
                <a:lnTo>
                  <a:pt x="1660" y="708705"/>
                </a:lnTo>
                <a:lnTo>
                  <a:pt x="6568" y="755048"/>
                </a:lnTo>
                <a:lnTo>
                  <a:pt x="14611" y="800382"/>
                </a:lnTo>
                <a:lnTo>
                  <a:pt x="25677" y="844596"/>
                </a:lnTo>
                <a:lnTo>
                  <a:pt x="39655" y="887578"/>
                </a:lnTo>
                <a:lnTo>
                  <a:pt x="56432" y="929215"/>
                </a:lnTo>
                <a:lnTo>
                  <a:pt x="75896" y="969397"/>
                </a:lnTo>
                <a:lnTo>
                  <a:pt x="97935" y="1008010"/>
                </a:lnTo>
                <a:lnTo>
                  <a:pt x="122439" y="1044944"/>
                </a:lnTo>
                <a:lnTo>
                  <a:pt x="149293" y="1080085"/>
                </a:lnTo>
                <a:lnTo>
                  <a:pt x="178388" y="1113323"/>
                </a:lnTo>
                <a:lnTo>
                  <a:pt x="209610" y="1144545"/>
                </a:lnTo>
                <a:lnTo>
                  <a:pt x="242847" y="1173639"/>
                </a:lnTo>
                <a:lnTo>
                  <a:pt x="277989" y="1200494"/>
                </a:lnTo>
                <a:lnTo>
                  <a:pt x="314922" y="1224997"/>
                </a:lnTo>
                <a:lnTo>
                  <a:pt x="353536" y="1247037"/>
                </a:lnTo>
                <a:lnTo>
                  <a:pt x="393717" y="1266501"/>
                </a:lnTo>
                <a:lnTo>
                  <a:pt x="435355" y="1283278"/>
                </a:lnTo>
                <a:lnTo>
                  <a:pt x="478337" y="1297255"/>
                </a:lnTo>
                <a:lnTo>
                  <a:pt x="522551" y="1308321"/>
                </a:lnTo>
                <a:lnTo>
                  <a:pt x="567885" y="1316364"/>
                </a:lnTo>
                <a:lnTo>
                  <a:pt x="614227" y="1321272"/>
                </a:lnTo>
                <a:lnTo>
                  <a:pt x="661466" y="1322933"/>
                </a:lnTo>
                <a:lnTo>
                  <a:pt x="708705" y="1321272"/>
                </a:lnTo>
                <a:lnTo>
                  <a:pt x="755048" y="1316364"/>
                </a:lnTo>
                <a:lnTo>
                  <a:pt x="800382" y="1308321"/>
                </a:lnTo>
                <a:lnTo>
                  <a:pt x="844596" y="1297255"/>
                </a:lnTo>
                <a:lnTo>
                  <a:pt x="887578" y="1283278"/>
                </a:lnTo>
                <a:lnTo>
                  <a:pt x="929215" y="1266501"/>
                </a:lnTo>
                <a:lnTo>
                  <a:pt x="969397" y="1247037"/>
                </a:lnTo>
                <a:lnTo>
                  <a:pt x="1008010" y="1224997"/>
                </a:lnTo>
                <a:lnTo>
                  <a:pt x="1044944" y="1200494"/>
                </a:lnTo>
                <a:lnTo>
                  <a:pt x="1080085" y="1173639"/>
                </a:lnTo>
                <a:lnTo>
                  <a:pt x="1113323" y="1144545"/>
                </a:lnTo>
                <a:lnTo>
                  <a:pt x="1144545" y="1113323"/>
                </a:lnTo>
                <a:lnTo>
                  <a:pt x="1173639" y="1080085"/>
                </a:lnTo>
                <a:lnTo>
                  <a:pt x="1200494" y="1044944"/>
                </a:lnTo>
                <a:lnTo>
                  <a:pt x="1224997" y="1008010"/>
                </a:lnTo>
                <a:lnTo>
                  <a:pt x="1247037" y="969397"/>
                </a:lnTo>
                <a:lnTo>
                  <a:pt x="1266501" y="929215"/>
                </a:lnTo>
                <a:lnTo>
                  <a:pt x="1283278" y="887578"/>
                </a:lnTo>
                <a:lnTo>
                  <a:pt x="1297255" y="844596"/>
                </a:lnTo>
                <a:lnTo>
                  <a:pt x="1308321" y="800382"/>
                </a:lnTo>
                <a:lnTo>
                  <a:pt x="1316364" y="755048"/>
                </a:lnTo>
                <a:lnTo>
                  <a:pt x="1321272" y="708705"/>
                </a:lnTo>
                <a:lnTo>
                  <a:pt x="1322933" y="661466"/>
                </a:lnTo>
                <a:lnTo>
                  <a:pt x="1321272" y="614227"/>
                </a:lnTo>
                <a:lnTo>
                  <a:pt x="1316364" y="567885"/>
                </a:lnTo>
                <a:lnTo>
                  <a:pt x="1308321" y="522551"/>
                </a:lnTo>
                <a:lnTo>
                  <a:pt x="1297255" y="478337"/>
                </a:lnTo>
                <a:lnTo>
                  <a:pt x="1283278" y="435355"/>
                </a:lnTo>
                <a:lnTo>
                  <a:pt x="1266501" y="393717"/>
                </a:lnTo>
                <a:lnTo>
                  <a:pt x="1247037" y="353536"/>
                </a:lnTo>
                <a:lnTo>
                  <a:pt x="1224997" y="314922"/>
                </a:lnTo>
                <a:lnTo>
                  <a:pt x="1200494" y="277989"/>
                </a:lnTo>
                <a:lnTo>
                  <a:pt x="1173639" y="242847"/>
                </a:lnTo>
                <a:lnTo>
                  <a:pt x="1144545" y="209610"/>
                </a:lnTo>
                <a:lnTo>
                  <a:pt x="1113323" y="178388"/>
                </a:lnTo>
                <a:lnTo>
                  <a:pt x="1080085" y="149293"/>
                </a:lnTo>
                <a:lnTo>
                  <a:pt x="1044944" y="122439"/>
                </a:lnTo>
                <a:lnTo>
                  <a:pt x="1008010" y="97935"/>
                </a:lnTo>
                <a:lnTo>
                  <a:pt x="969397" y="75896"/>
                </a:lnTo>
                <a:lnTo>
                  <a:pt x="929215" y="56432"/>
                </a:lnTo>
                <a:lnTo>
                  <a:pt x="887578" y="39655"/>
                </a:lnTo>
                <a:lnTo>
                  <a:pt x="844596" y="25677"/>
                </a:lnTo>
                <a:lnTo>
                  <a:pt x="800382" y="14611"/>
                </a:lnTo>
                <a:lnTo>
                  <a:pt x="755048" y="6568"/>
                </a:lnTo>
                <a:lnTo>
                  <a:pt x="708705" y="1660"/>
                </a:lnTo>
                <a:lnTo>
                  <a:pt x="661466" y="0"/>
                </a:lnTo>
                <a:close/>
              </a:path>
            </a:pathLst>
          </a:custGeom>
          <a:solidFill>
            <a:srgbClr val="D2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00776" y="6471997"/>
            <a:ext cx="1434465" cy="1434465"/>
          </a:xfrm>
          <a:custGeom>
            <a:avLst/>
            <a:gdLst/>
            <a:ahLst/>
            <a:cxnLst/>
            <a:rect l="l" t="t" r="r" b="b"/>
            <a:pathLst>
              <a:path w="1434465" h="1434465">
                <a:moveTo>
                  <a:pt x="717219" y="1434439"/>
                </a:moveTo>
                <a:lnTo>
                  <a:pt x="764377" y="1432914"/>
                </a:lnTo>
                <a:lnTo>
                  <a:pt x="810720" y="1428400"/>
                </a:lnTo>
                <a:lnTo>
                  <a:pt x="856154" y="1420993"/>
                </a:lnTo>
                <a:lnTo>
                  <a:pt x="900585" y="1410786"/>
                </a:lnTo>
                <a:lnTo>
                  <a:pt x="943918" y="1397875"/>
                </a:lnTo>
                <a:lnTo>
                  <a:pt x="986057" y="1382354"/>
                </a:lnTo>
                <a:lnTo>
                  <a:pt x="1026910" y="1364317"/>
                </a:lnTo>
                <a:lnTo>
                  <a:pt x="1066382" y="1343859"/>
                </a:lnTo>
                <a:lnTo>
                  <a:pt x="1104377" y="1321075"/>
                </a:lnTo>
                <a:lnTo>
                  <a:pt x="1140801" y="1296058"/>
                </a:lnTo>
                <a:lnTo>
                  <a:pt x="1175561" y="1268904"/>
                </a:lnTo>
                <a:lnTo>
                  <a:pt x="1208561" y="1239707"/>
                </a:lnTo>
                <a:lnTo>
                  <a:pt x="1239707" y="1208561"/>
                </a:lnTo>
                <a:lnTo>
                  <a:pt x="1268904" y="1175561"/>
                </a:lnTo>
                <a:lnTo>
                  <a:pt x="1296058" y="1140801"/>
                </a:lnTo>
                <a:lnTo>
                  <a:pt x="1321075" y="1104377"/>
                </a:lnTo>
                <a:lnTo>
                  <a:pt x="1343859" y="1066382"/>
                </a:lnTo>
                <a:lnTo>
                  <a:pt x="1364317" y="1026910"/>
                </a:lnTo>
                <a:lnTo>
                  <a:pt x="1382354" y="986057"/>
                </a:lnTo>
                <a:lnTo>
                  <a:pt x="1397875" y="943918"/>
                </a:lnTo>
                <a:lnTo>
                  <a:pt x="1410786" y="900585"/>
                </a:lnTo>
                <a:lnTo>
                  <a:pt x="1420993" y="856154"/>
                </a:lnTo>
                <a:lnTo>
                  <a:pt x="1428400" y="810720"/>
                </a:lnTo>
                <a:lnTo>
                  <a:pt x="1432914" y="764377"/>
                </a:lnTo>
                <a:lnTo>
                  <a:pt x="1434439" y="717219"/>
                </a:lnTo>
                <a:lnTo>
                  <a:pt x="1432914" y="670062"/>
                </a:lnTo>
                <a:lnTo>
                  <a:pt x="1428400" y="623718"/>
                </a:lnTo>
                <a:lnTo>
                  <a:pt x="1420993" y="578284"/>
                </a:lnTo>
                <a:lnTo>
                  <a:pt x="1410786" y="533854"/>
                </a:lnTo>
                <a:lnTo>
                  <a:pt x="1397875" y="490521"/>
                </a:lnTo>
                <a:lnTo>
                  <a:pt x="1382354" y="448381"/>
                </a:lnTo>
                <a:lnTo>
                  <a:pt x="1364317" y="407528"/>
                </a:lnTo>
                <a:lnTo>
                  <a:pt x="1343859" y="368057"/>
                </a:lnTo>
                <a:lnTo>
                  <a:pt x="1321075" y="330062"/>
                </a:lnTo>
                <a:lnTo>
                  <a:pt x="1296058" y="293637"/>
                </a:lnTo>
                <a:lnTo>
                  <a:pt x="1268904" y="258878"/>
                </a:lnTo>
                <a:lnTo>
                  <a:pt x="1239707" y="225878"/>
                </a:lnTo>
                <a:lnTo>
                  <a:pt x="1208561" y="194732"/>
                </a:lnTo>
                <a:lnTo>
                  <a:pt x="1175561" y="165534"/>
                </a:lnTo>
                <a:lnTo>
                  <a:pt x="1140801" y="138380"/>
                </a:lnTo>
                <a:lnTo>
                  <a:pt x="1104377" y="113364"/>
                </a:lnTo>
                <a:lnTo>
                  <a:pt x="1066382" y="90579"/>
                </a:lnTo>
                <a:lnTo>
                  <a:pt x="1026910" y="70121"/>
                </a:lnTo>
                <a:lnTo>
                  <a:pt x="986057" y="52085"/>
                </a:lnTo>
                <a:lnTo>
                  <a:pt x="943918" y="36564"/>
                </a:lnTo>
                <a:lnTo>
                  <a:pt x="900585" y="23652"/>
                </a:lnTo>
                <a:lnTo>
                  <a:pt x="856154" y="13446"/>
                </a:lnTo>
                <a:lnTo>
                  <a:pt x="810720" y="6039"/>
                </a:lnTo>
                <a:lnTo>
                  <a:pt x="764377" y="1525"/>
                </a:lnTo>
                <a:lnTo>
                  <a:pt x="717219" y="0"/>
                </a:lnTo>
                <a:lnTo>
                  <a:pt x="670062" y="1525"/>
                </a:lnTo>
                <a:lnTo>
                  <a:pt x="623718" y="6039"/>
                </a:lnTo>
                <a:lnTo>
                  <a:pt x="578284" y="13446"/>
                </a:lnTo>
                <a:lnTo>
                  <a:pt x="533854" y="23652"/>
                </a:lnTo>
                <a:lnTo>
                  <a:pt x="490521" y="36564"/>
                </a:lnTo>
                <a:lnTo>
                  <a:pt x="448381" y="52085"/>
                </a:lnTo>
                <a:lnTo>
                  <a:pt x="407528" y="70121"/>
                </a:lnTo>
                <a:lnTo>
                  <a:pt x="368057" y="90579"/>
                </a:lnTo>
                <a:lnTo>
                  <a:pt x="330062" y="113364"/>
                </a:lnTo>
                <a:lnTo>
                  <a:pt x="293637" y="138380"/>
                </a:lnTo>
                <a:lnTo>
                  <a:pt x="258878" y="165534"/>
                </a:lnTo>
                <a:lnTo>
                  <a:pt x="225878" y="194732"/>
                </a:lnTo>
                <a:lnTo>
                  <a:pt x="194732" y="225878"/>
                </a:lnTo>
                <a:lnTo>
                  <a:pt x="165534" y="258878"/>
                </a:lnTo>
                <a:lnTo>
                  <a:pt x="138380" y="293637"/>
                </a:lnTo>
                <a:lnTo>
                  <a:pt x="113364" y="330062"/>
                </a:lnTo>
                <a:lnTo>
                  <a:pt x="90579" y="368057"/>
                </a:lnTo>
                <a:lnTo>
                  <a:pt x="70121" y="407528"/>
                </a:lnTo>
                <a:lnTo>
                  <a:pt x="52085" y="448381"/>
                </a:lnTo>
                <a:lnTo>
                  <a:pt x="36564" y="490521"/>
                </a:lnTo>
                <a:lnTo>
                  <a:pt x="23652" y="533854"/>
                </a:lnTo>
                <a:lnTo>
                  <a:pt x="13446" y="578284"/>
                </a:lnTo>
                <a:lnTo>
                  <a:pt x="6039" y="623718"/>
                </a:lnTo>
                <a:lnTo>
                  <a:pt x="1525" y="670062"/>
                </a:lnTo>
                <a:lnTo>
                  <a:pt x="0" y="717219"/>
                </a:lnTo>
                <a:lnTo>
                  <a:pt x="1525" y="764377"/>
                </a:lnTo>
                <a:lnTo>
                  <a:pt x="6039" y="810720"/>
                </a:lnTo>
                <a:lnTo>
                  <a:pt x="13446" y="856154"/>
                </a:lnTo>
                <a:lnTo>
                  <a:pt x="23652" y="900585"/>
                </a:lnTo>
                <a:lnTo>
                  <a:pt x="36564" y="943918"/>
                </a:lnTo>
                <a:lnTo>
                  <a:pt x="52085" y="986057"/>
                </a:lnTo>
                <a:lnTo>
                  <a:pt x="70121" y="1026910"/>
                </a:lnTo>
                <a:lnTo>
                  <a:pt x="90579" y="1066382"/>
                </a:lnTo>
                <a:lnTo>
                  <a:pt x="113364" y="1104377"/>
                </a:lnTo>
                <a:lnTo>
                  <a:pt x="138380" y="1140801"/>
                </a:lnTo>
                <a:lnTo>
                  <a:pt x="165534" y="1175561"/>
                </a:lnTo>
                <a:lnTo>
                  <a:pt x="194732" y="1208561"/>
                </a:lnTo>
                <a:lnTo>
                  <a:pt x="225878" y="1239707"/>
                </a:lnTo>
                <a:lnTo>
                  <a:pt x="258878" y="1268904"/>
                </a:lnTo>
                <a:lnTo>
                  <a:pt x="293637" y="1296058"/>
                </a:lnTo>
                <a:lnTo>
                  <a:pt x="330062" y="1321075"/>
                </a:lnTo>
                <a:lnTo>
                  <a:pt x="368057" y="1343859"/>
                </a:lnTo>
                <a:lnTo>
                  <a:pt x="407528" y="1364317"/>
                </a:lnTo>
                <a:lnTo>
                  <a:pt x="448381" y="1382354"/>
                </a:lnTo>
                <a:lnTo>
                  <a:pt x="490521" y="1397875"/>
                </a:lnTo>
                <a:lnTo>
                  <a:pt x="533854" y="1410786"/>
                </a:lnTo>
                <a:lnTo>
                  <a:pt x="578284" y="1420993"/>
                </a:lnTo>
                <a:lnTo>
                  <a:pt x="623718" y="1428400"/>
                </a:lnTo>
                <a:lnTo>
                  <a:pt x="670062" y="1432914"/>
                </a:lnTo>
                <a:lnTo>
                  <a:pt x="717219" y="14344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2250" y="6471997"/>
            <a:ext cx="1432991" cy="14344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60174" y="7541463"/>
            <a:ext cx="728762" cy="754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6976" y="10362612"/>
            <a:ext cx="142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12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0005" y="899998"/>
            <a:ext cx="3959987" cy="2520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0005" y="7266571"/>
            <a:ext cx="3959987" cy="2519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0005" y="4083291"/>
            <a:ext cx="3959987" cy="2519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5035" y="885768"/>
            <a:ext cx="2934970" cy="3375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Камера</a:t>
            </a:r>
            <a:endParaRPr sz="200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400" b="1" spc="-100" dirty="0">
                <a:solidFill>
                  <a:srgbClr val="091B2A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Видеонаблюдение в деталях</a:t>
            </a:r>
            <a:endParaRPr sz="14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Сетевая камера </a:t>
            </a:r>
            <a:r>
              <a:rPr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Full H</a:t>
            </a:r>
            <a:r>
              <a:rPr lang="en-US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или 4</a:t>
            </a:r>
            <a:r>
              <a:rPr lang="en-US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</a:t>
            </a:r>
            <a:endParaRPr sz="1000" spc="45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508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Оптимизация изображения </a:t>
            </a:r>
            <a:r>
              <a:rPr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(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контрастность</a:t>
            </a:r>
            <a:r>
              <a:rPr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ночное видения</a:t>
            </a:r>
            <a:r>
              <a:rPr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</a:t>
            </a:r>
            <a:r>
              <a:rPr lang="en-US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 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высокая яркость</a:t>
            </a:r>
            <a:r>
              <a:rPr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)</a:t>
            </a: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Уровни конфиденциальности</a:t>
            </a:r>
            <a:endParaRPr sz="1000" spc="45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Стандарт коммуникации </a:t>
            </a:r>
            <a:r>
              <a:rPr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ONVIF</a:t>
            </a:r>
          </a:p>
          <a:p>
            <a:pPr marL="14400" marR="19050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Инициирование событий</a:t>
            </a:r>
            <a:r>
              <a:rPr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: 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обнаружение движения</a:t>
            </a:r>
            <a:r>
              <a:rPr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1000" spc="45" dirty="0" err="1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видеоаналитика</a:t>
            </a:r>
            <a:r>
              <a:rPr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нарушение границ территории</a:t>
            </a:r>
            <a:endParaRPr lang="en-US" sz="1000" spc="45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19050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en-US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Анализ видеоизображения</a:t>
            </a:r>
            <a:r>
              <a:rPr lang="en-US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внутри камеры </a:t>
            </a:r>
            <a:endParaRPr sz="1000" spc="45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27432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 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версии</a:t>
            </a:r>
            <a:r>
              <a:rPr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: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встроенная </a:t>
            </a:r>
            <a:r>
              <a:rPr lang="en-US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IP 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камера, внешняя моторизированная 360° или стационарная камера	</a:t>
            </a:r>
            <a:endParaRPr sz="1000" spc="45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7300" y="7236091"/>
            <a:ext cx="2607945" cy="2699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Wi-Fi</a:t>
            </a:r>
            <a:endParaRPr sz="200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2700" marR="209550">
              <a:lnSpc>
                <a:spcPct val="130000"/>
              </a:lnSpc>
              <a:spcBef>
                <a:spcPts val="100"/>
              </a:spcBef>
            </a:pPr>
            <a:r>
              <a:rPr lang="ru-RU" sz="1300" spc="-100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Современная и защищенная сеть беспроводного доступа</a:t>
            </a:r>
          </a:p>
          <a:p>
            <a:pPr marL="14400" marR="5080" indent="-8280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94615" algn="l"/>
              </a:tabLst>
            </a:pP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Встроен в световой модуль 360° или в </a:t>
            </a:r>
            <a:r>
              <a:rPr lang="en-US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отдельный модуле</a:t>
            </a:r>
          </a:p>
          <a:p>
            <a:pPr marL="14400" marR="5080" indent="-8280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94615" algn="l"/>
              </a:tabLst>
            </a:pP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2 версии: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           -    масштаб города (30 - 50м)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           -    масштаб кампуса (до 150м)</a:t>
            </a:r>
          </a:p>
          <a:p>
            <a:pPr marL="14400" indent="-8280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Делимая пропускная способность,</a:t>
            </a:r>
            <a:r>
              <a:rPr lang="en-US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      </a:t>
            </a: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например, часть отведена городским </a:t>
            </a:r>
            <a:r>
              <a:rPr lang="en-US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  </a:t>
            </a: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операторам, оставшуюся часть </a:t>
            </a:r>
            <a:r>
              <a:rPr lang="en-US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Wi-Fi </a:t>
            </a: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делают доступной для общественности</a:t>
            </a:r>
            <a:endParaRPr sz="10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9864" y="4513262"/>
            <a:ext cx="2771140" cy="2271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3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Световое кольцо</a:t>
            </a:r>
            <a:endParaRPr sz="200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2700">
              <a:lnSpc>
                <a:spcPct val="130000"/>
              </a:lnSpc>
              <a:spcBef>
                <a:spcPts val="100"/>
              </a:spcBef>
            </a:pPr>
            <a:r>
              <a:rPr lang="ru-RU" sz="1300" spc="-100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Для предупредительных сигналов</a:t>
            </a:r>
            <a:r>
              <a:rPr lang="en-US" sz="1300" spc="-100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1300" spc="-100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 ориентира</a:t>
            </a:r>
            <a:endParaRPr sz="13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508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Неприметное световое кольцо, которое </a:t>
            </a:r>
            <a:r>
              <a:rPr lang="en-US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может загораться красным, зеленым,</a:t>
            </a:r>
            <a:r>
              <a:rPr lang="en-US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голубым и белым цветом</a:t>
            </a:r>
            <a:endParaRPr sz="1000" spc="45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Динамическое обозначение (</a:t>
            </a:r>
            <a:r>
              <a:rPr lang="ru-RU" sz="1000" spc="45" dirty="0" err="1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вкл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/</a:t>
            </a:r>
            <a:r>
              <a:rPr lang="ru-RU" sz="1000" spc="45" dirty="0" err="1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выкл</a:t>
            </a: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или режим мигания)</a:t>
            </a: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Может быть автоматизировано или управляться удаленно</a:t>
            </a:r>
            <a:endParaRPr sz="1000" spc="45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720850" y="1015912"/>
            <a:ext cx="369290" cy="215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81265" y="7434580"/>
            <a:ext cx="33121" cy="33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51750" y="7251700"/>
            <a:ext cx="292900" cy="145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57206" y="5600789"/>
            <a:ext cx="1434465" cy="1434465"/>
          </a:xfrm>
          <a:custGeom>
            <a:avLst/>
            <a:gdLst/>
            <a:ahLst/>
            <a:cxnLst/>
            <a:rect l="l" t="t" r="r" b="b"/>
            <a:pathLst>
              <a:path w="1434464" h="1434465">
                <a:moveTo>
                  <a:pt x="717219" y="1434439"/>
                </a:moveTo>
                <a:lnTo>
                  <a:pt x="764377" y="1432914"/>
                </a:lnTo>
                <a:lnTo>
                  <a:pt x="810720" y="1428400"/>
                </a:lnTo>
                <a:lnTo>
                  <a:pt x="856154" y="1420993"/>
                </a:lnTo>
                <a:lnTo>
                  <a:pt x="900585" y="1410786"/>
                </a:lnTo>
                <a:lnTo>
                  <a:pt x="943918" y="1397875"/>
                </a:lnTo>
                <a:lnTo>
                  <a:pt x="986057" y="1382354"/>
                </a:lnTo>
                <a:lnTo>
                  <a:pt x="1026910" y="1364317"/>
                </a:lnTo>
                <a:lnTo>
                  <a:pt x="1066382" y="1343859"/>
                </a:lnTo>
                <a:lnTo>
                  <a:pt x="1104377" y="1321075"/>
                </a:lnTo>
                <a:lnTo>
                  <a:pt x="1140801" y="1296058"/>
                </a:lnTo>
                <a:lnTo>
                  <a:pt x="1175561" y="1268904"/>
                </a:lnTo>
                <a:lnTo>
                  <a:pt x="1208561" y="1239707"/>
                </a:lnTo>
                <a:lnTo>
                  <a:pt x="1239707" y="1208561"/>
                </a:lnTo>
                <a:lnTo>
                  <a:pt x="1268904" y="1175561"/>
                </a:lnTo>
                <a:lnTo>
                  <a:pt x="1296058" y="1140801"/>
                </a:lnTo>
                <a:lnTo>
                  <a:pt x="1321075" y="1104377"/>
                </a:lnTo>
                <a:lnTo>
                  <a:pt x="1343859" y="1066382"/>
                </a:lnTo>
                <a:lnTo>
                  <a:pt x="1364317" y="1026910"/>
                </a:lnTo>
                <a:lnTo>
                  <a:pt x="1382354" y="986057"/>
                </a:lnTo>
                <a:lnTo>
                  <a:pt x="1397875" y="943918"/>
                </a:lnTo>
                <a:lnTo>
                  <a:pt x="1410786" y="900585"/>
                </a:lnTo>
                <a:lnTo>
                  <a:pt x="1420993" y="856154"/>
                </a:lnTo>
                <a:lnTo>
                  <a:pt x="1428400" y="810720"/>
                </a:lnTo>
                <a:lnTo>
                  <a:pt x="1432914" y="764377"/>
                </a:lnTo>
                <a:lnTo>
                  <a:pt x="1434439" y="717219"/>
                </a:lnTo>
                <a:lnTo>
                  <a:pt x="1432914" y="670062"/>
                </a:lnTo>
                <a:lnTo>
                  <a:pt x="1428400" y="623718"/>
                </a:lnTo>
                <a:lnTo>
                  <a:pt x="1420993" y="578284"/>
                </a:lnTo>
                <a:lnTo>
                  <a:pt x="1410786" y="533854"/>
                </a:lnTo>
                <a:lnTo>
                  <a:pt x="1397875" y="490521"/>
                </a:lnTo>
                <a:lnTo>
                  <a:pt x="1382354" y="448381"/>
                </a:lnTo>
                <a:lnTo>
                  <a:pt x="1364317" y="407528"/>
                </a:lnTo>
                <a:lnTo>
                  <a:pt x="1343859" y="368057"/>
                </a:lnTo>
                <a:lnTo>
                  <a:pt x="1321075" y="330062"/>
                </a:lnTo>
                <a:lnTo>
                  <a:pt x="1296058" y="293637"/>
                </a:lnTo>
                <a:lnTo>
                  <a:pt x="1268904" y="258878"/>
                </a:lnTo>
                <a:lnTo>
                  <a:pt x="1239707" y="225878"/>
                </a:lnTo>
                <a:lnTo>
                  <a:pt x="1208561" y="194732"/>
                </a:lnTo>
                <a:lnTo>
                  <a:pt x="1175561" y="165534"/>
                </a:lnTo>
                <a:lnTo>
                  <a:pt x="1140801" y="138380"/>
                </a:lnTo>
                <a:lnTo>
                  <a:pt x="1104377" y="113364"/>
                </a:lnTo>
                <a:lnTo>
                  <a:pt x="1066382" y="90579"/>
                </a:lnTo>
                <a:lnTo>
                  <a:pt x="1026910" y="70121"/>
                </a:lnTo>
                <a:lnTo>
                  <a:pt x="986057" y="52085"/>
                </a:lnTo>
                <a:lnTo>
                  <a:pt x="943918" y="36564"/>
                </a:lnTo>
                <a:lnTo>
                  <a:pt x="900585" y="23652"/>
                </a:lnTo>
                <a:lnTo>
                  <a:pt x="856154" y="13446"/>
                </a:lnTo>
                <a:lnTo>
                  <a:pt x="810720" y="6039"/>
                </a:lnTo>
                <a:lnTo>
                  <a:pt x="764377" y="1525"/>
                </a:lnTo>
                <a:lnTo>
                  <a:pt x="717219" y="0"/>
                </a:lnTo>
                <a:lnTo>
                  <a:pt x="670062" y="1525"/>
                </a:lnTo>
                <a:lnTo>
                  <a:pt x="623718" y="6039"/>
                </a:lnTo>
                <a:lnTo>
                  <a:pt x="578284" y="13446"/>
                </a:lnTo>
                <a:lnTo>
                  <a:pt x="533854" y="23652"/>
                </a:lnTo>
                <a:lnTo>
                  <a:pt x="490521" y="36564"/>
                </a:lnTo>
                <a:lnTo>
                  <a:pt x="448381" y="52085"/>
                </a:lnTo>
                <a:lnTo>
                  <a:pt x="407528" y="70121"/>
                </a:lnTo>
                <a:lnTo>
                  <a:pt x="368057" y="90579"/>
                </a:lnTo>
                <a:lnTo>
                  <a:pt x="330062" y="113364"/>
                </a:lnTo>
                <a:lnTo>
                  <a:pt x="293637" y="138380"/>
                </a:lnTo>
                <a:lnTo>
                  <a:pt x="258878" y="165534"/>
                </a:lnTo>
                <a:lnTo>
                  <a:pt x="225878" y="194732"/>
                </a:lnTo>
                <a:lnTo>
                  <a:pt x="194732" y="225878"/>
                </a:lnTo>
                <a:lnTo>
                  <a:pt x="165534" y="258878"/>
                </a:lnTo>
                <a:lnTo>
                  <a:pt x="138380" y="293637"/>
                </a:lnTo>
                <a:lnTo>
                  <a:pt x="113364" y="330062"/>
                </a:lnTo>
                <a:lnTo>
                  <a:pt x="90579" y="368057"/>
                </a:lnTo>
                <a:lnTo>
                  <a:pt x="70121" y="407528"/>
                </a:lnTo>
                <a:lnTo>
                  <a:pt x="52085" y="448381"/>
                </a:lnTo>
                <a:lnTo>
                  <a:pt x="36564" y="490521"/>
                </a:lnTo>
                <a:lnTo>
                  <a:pt x="23652" y="533854"/>
                </a:lnTo>
                <a:lnTo>
                  <a:pt x="13446" y="578284"/>
                </a:lnTo>
                <a:lnTo>
                  <a:pt x="6039" y="623718"/>
                </a:lnTo>
                <a:lnTo>
                  <a:pt x="1525" y="670062"/>
                </a:lnTo>
                <a:lnTo>
                  <a:pt x="0" y="717219"/>
                </a:lnTo>
                <a:lnTo>
                  <a:pt x="1525" y="764377"/>
                </a:lnTo>
                <a:lnTo>
                  <a:pt x="6039" y="810720"/>
                </a:lnTo>
                <a:lnTo>
                  <a:pt x="13446" y="856154"/>
                </a:lnTo>
                <a:lnTo>
                  <a:pt x="23652" y="900585"/>
                </a:lnTo>
                <a:lnTo>
                  <a:pt x="36564" y="943918"/>
                </a:lnTo>
                <a:lnTo>
                  <a:pt x="52085" y="986057"/>
                </a:lnTo>
                <a:lnTo>
                  <a:pt x="70121" y="1026910"/>
                </a:lnTo>
                <a:lnTo>
                  <a:pt x="90579" y="1066382"/>
                </a:lnTo>
                <a:lnTo>
                  <a:pt x="113364" y="1104377"/>
                </a:lnTo>
                <a:lnTo>
                  <a:pt x="138380" y="1140801"/>
                </a:lnTo>
                <a:lnTo>
                  <a:pt x="165534" y="1175561"/>
                </a:lnTo>
                <a:lnTo>
                  <a:pt x="194732" y="1208561"/>
                </a:lnTo>
                <a:lnTo>
                  <a:pt x="225878" y="1239707"/>
                </a:lnTo>
                <a:lnTo>
                  <a:pt x="258878" y="1268904"/>
                </a:lnTo>
                <a:lnTo>
                  <a:pt x="293637" y="1296058"/>
                </a:lnTo>
                <a:lnTo>
                  <a:pt x="330062" y="1321075"/>
                </a:lnTo>
                <a:lnTo>
                  <a:pt x="368057" y="1343859"/>
                </a:lnTo>
                <a:lnTo>
                  <a:pt x="407528" y="1364317"/>
                </a:lnTo>
                <a:lnTo>
                  <a:pt x="448381" y="1382354"/>
                </a:lnTo>
                <a:lnTo>
                  <a:pt x="490521" y="1397875"/>
                </a:lnTo>
                <a:lnTo>
                  <a:pt x="533854" y="1410786"/>
                </a:lnTo>
                <a:lnTo>
                  <a:pt x="578284" y="1420993"/>
                </a:lnTo>
                <a:lnTo>
                  <a:pt x="623718" y="1428400"/>
                </a:lnTo>
                <a:lnTo>
                  <a:pt x="670062" y="1432914"/>
                </a:lnTo>
                <a:lnTo>
                  <a:pt x="717219" y="14344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12960" y="5656541"/>
            <a:ext cx="1322933" cy="13229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57206" y="8675215"/>
            <a:ext cx="1434465" cy="1434465"/>
          </a:xfrm>
          <a:custGeom>
            <a:avLst/>
            <a:gdLst/>
            <a:ahLst/>
            <a:cxnLst/>
            <a:rect l="l" t="t" r="r" b="b"/>
            <a:pathLst>
              <a:path w="1434464" h="1434465">
                <a:moveTo>
                  <a:pt x="717219" y="1434439"/>
                </a:moveTo>
                <a:lnTo>
                  <a:pt x="764377" y="1432914"/>
                </a:lnTo>
                <a:lnTo>
                  <a:pt x="810720" y="1428400"/>
                </a:lnTo>
                <a:lnTo>
                  <a:pt x="856154" y="1420993"/>
                </a:lnTo>
                <a:lnTo>
                  <a:pt x="900585" y="1410786"/>
                </a:lnTo>
                <a:lnTo>
                  <a:pt x="943918" y="1397875"/>
                </a:lnTo>
                <a:lnTo>
                  <a:pt x="986057" y="1382354"/>
                </a:lnTo>
                <a:lnTo>
                  <a:pt x="1026910" y="1364317"/>
                </a:lnTo>
                <a:lnTo>
                  <a:pt x="1066382" y="1343859"/>
                </a:lnTo>
                <a:lnTo>
                  <a:pt x="1104377" y="1321075"/>
                </a:lnTo>
                <a:lnTo>
                  <a:pt x="1140801" y="1296058"/>
                </a:lnTo>
                <a:lnTo>
                  <a:pt x="1175561" y="1268904"/>
                </a:lnTo>
                <a:lnTo>
                  <a:pt x="1208561" y="1239707"/>
                </a:lnTo>
                <a:lnTo>
                  <a:pt x="1239707" y="1208561"/>
                </a:lnTo>
                <a:lnTo>
                  <a:pt x="1268904" y="1175561"/>
                </a:lnTo>
                <a:lnTo>
                  <a:pt x="1296058" y="1140801"/>
                </a:lnTo>
                <a:lnTo>
                  <a:pt x="1321075" y="1104377"/>
                </a:lnTo>
                <a:lnTo>
                  <a:pt x="1343859" y="1066382"/>
                </a:lnTo>
                <a:lnTo>
                  <a:pt x="1364317" y="1026910"/>
                </a:lnTo>
                <a:lnTo>
                  <a:pt x="1382354" y="986057"/>
                </a:lnTo>
                <a:lnTo>
                  <a:pt x="1397875" y="943918"/>
                </a:lnTo>
                <a:lnTo>
                  <a:pt x="1410786" y="900585"/>
                </a:lnTo>
                <a:lnTo>
                  <a:pt x="1420993" y="856154"/>
                </a:lnTo>
                <a:lnTo>
                  <a:pt x="1428400" y="810720"/>
                </a:lnTo>
                <a:lnTo>
                  <a:pt x="1432914" y="764377"/>
                </a:lnTo>
                <a:lnTo>
                  <a:pt x="1434439" y="717219"/>
                </a:lnTo>
                <a:lnTo>
                  <a:pt x="1432914" y="670062"/>
                </a:lnTo>
                <a:lnTo>
                  <a:pt x="1428400" y="623718"/>
                </a:lnTo>
                <a:lnTo>
                  <a:pt x="1420993" y="578284"/>
                </a:lnTo>
                <a:lnTo>
                  <a:pt x="1410786" y="533854"/>
                </a:lnTo>
                <a:lnTo>
                  <a:pt x="1397875" y="490521"/>
                </a:lnTo>
                <a:lnTo>
                  <a:pt x="1382354" y="448381"/>
                </a:lnTo>
                <a:lnTo>
                  <a:pt x="1364317" y="407528"/>
                </a:lnTo>
                <a:lnTo>
                  <a:pt x="1343859" y="368057"/>
                </a:lnTo>
                <a:lnTo>
                  <a:pt x="1321075" y="330062"/>
                </a:lnTo>
                <a:lnTo>
                  <a:pt x="1296058" y="293637"/>
                </a:lnTo>
                <a:lnTo>
                  <a:pt x="1268904" y="258878"/>
                </a:lnTo>
                <a:lnTo>
                  <a:pt x="1239707" y="225878"/>
                </a:lnTo>
                <a:lnTo>
                  <a:pt x="1208561" y="194732"/>
                </a:lnTo>
                <a:lnTo>
                  <a:pt x="1175561" y="165534"/>
                </a:lnTo>
                <a:lnTo>
                  <a:pt x="1140801" y="138380"/>
                </a:lnTo>
                <a:lnTo>
                  <a:pt x="1104377" y="113364"/>
                </a:lnTo>
                <a:lnTo>
                  <a:pt x="1066382" y="90579"/>
                </a:lnTo>
                <a:lnTo>
                  <a:pt x="1026910" y="70121"/>
                </a:lnTo>
                <a:lnTo>
                  <a:pt x="986057" y="52085"/>
                </a:lnTo>
                <a:lnTo>
                  <a:pt x="943918" y="36564"/>
                </a:lnTo>
                <a:lnTo>
                  <a:pt x="900585" y="23652"/>
                </a:lnTo>
                <a:lnTo>
                  <a:pt x="856154" y="13446"/>
                </a:lnTo>
                <a:lnTo>
                  <a:pt x="810720" y="6039"/>
                </a:lnTo>
                <a:lnTo>
                  <a:pt x="764377" y="1525"/>
                </a:lnTo>
                <a:lnTo>
                  <a:pt x="717219" y="0"/>
                </a:lnTo>
                <a:lnTo>
                  <a:pt x="670062" y="1525"/>
                </a:lnTo>
                <a:lnTo>
                  <a:pt x="623718" y="6039"/>
                </a:lnTo>
                <a:lnTo>
                  <a:pt x="578284" y="13446"/>
                </a:lnTo>
                <a:lnTo>
                  <a:pt x="533854" y="23652"/>
                </a:lnTo>
                <a:lnTo>
                  <a:pt x="490521" y="36564"/>
                </a:lnTo>
                <a:lnTo>
                  <a:pt x="448381" y="52085"/>
                </a:lnTo>
                <a:lnTo>
                  <a:pt x="407528" y="70121"/>
                </a:lnTo>
                <a:lnTo>
                  <a:pt x="368057" y="90579"/>
                </a:lnTo>
                <a:lnTo>
                  <a:pt x="330062" y="113364"/>
                </a:lnTo>
                <a:lnTo>
                  <a:pt x="293637" y="138380"/>
                </a:lnTo>
                <a:lnTo>
                  <a:pt x="258878" y="165534"/>
                </a:lnTo>
                <a:lnTo>
                  <a:pt x="225878" y="194732"/>
                </a:lnTo>
                <a:lnTo>
                  <a:pt x="194732" y="225878"/>
                </a:lnTo>
                <a:lnTo>
                  <a:pt x="165534" y="258878"/>
                </a:lnTo>
                <a:lnTo>
                  <a:pt x="138380" y="293637"/>
                </a:lnTo>
                <a:lnTo>
                  <a:pt x="113364" y="330062"/>
                </a:lnTo>
                <a:lnTo>
                  <a:pt x="90579" y="368057"/>
                </a:lnTo>
                <a:lnTo>
                  <a:pt x="70121" y="407528"/>
                </a:lnTo>
                <a:lnTo>
                  <a:pt x="52085" y="448381"/>
                </a:lnTo>
                <a:lnTo>
                  <a:pt x="36564" y="490521"/>
                </a:lnTo>
                <a:lnTo>
                  <a:pt x="23652" y="533854"/>
                </a:lnTo>
                <a:lnTo>
                  <a:pt x="13446" y="578284"/>
                </a:lnTo>
                <a:lnTo>
                  <a:pt x="6039" y="623718"/>
                </a:lnTo>
                <a:lnTo>
                  <a:pt x="1525" y="670062"/>
                </a:lnTo>
                <a:lnTo>
                  <a:pt x="0" y="717219"/>
                </a:lnTo>
                <a:lnTo>
                  <a:pt x="1525" y="764377"/>
                </a:lnTo>
                <a:lnTo>
                  <a:pt x="6039" y="810720"/>
                </a:lnTo>
                <a:lnTo>
                  <a:pt x="13446" y="856154"/>
                </a:lnTo>
                <a:lnTo>
                  <a:pt x="23652" y="900585"/>
                </a:lnTo>
                <a:lnTo>
                  <a:pt x="36564" y="943918"/>
                </a:lnTo>
                <a:lnTo>
                  <a:pt x="52085" y="986057"/>
                </a:lnTo>
                <a:lnTo>
                  <a:pt x="70121" y="1026910"/>
                </a:lnTo>
                <a:lnTo>
                  <a:pt x="90579" y="1066382"/>
                </a:lnTo>
                <a:lnTo>
                  <a:pt x="113364" y="1104377"/>
                </a:lnTo>
                <a:lnTo>
                  <a:pt x="138380" y="1140801"/>
                </a:lnTo>
                <a:lnTo>
                  <a:pt x="165534" y="1175561"/>
                </a:lnTo>
                <a:lnTo>
                  <a:pt x="194732" y="1208561"/>
                </a:lnTo>
                <a:lnTo>
                  <a:pt x="225878" y="1239707"/>
                </a:lnTo>
                <a:lnTo>
                  <a:pt x="258878" y="1268904"/>
                </a:lnTo>
                <a:lnTo>
                  <a:pt x="293637" y="1296058"/>
                </a:lnTo>
                <a:lnTo>
                  <a:pt x="330062" y="1321075"/>
                </a:lnTo>
                <a:lnTo>
                  <a:pt x="368057" y="1343859"/>
                </a:lnTo>
                <a:lnTo>
                  <a:pt x="407528" y="1364317"/>
                </a:lnTo>
                <a:lnTo>
                  <a:pt x="448381" y="1382354"/>
                </a:lnTo>
                <a:lnTo>
                  <a:pt x="490521" y="1397875"/>
                </a:lnTo>
                <a:lnTo>
                  <a:pt x="533854" y="1410786"/>
                </a:lnTo>
                <a:lnTo>
                  <a:pt x="578284" y="1420993"/>
                </a:lnTo>
                <a:lnTo>
                  <a:pt x="623718" y="1428400"/>
                </a:lnTo>
                <a:lnTo>
                  <a:pt x="670062" y="1432914"/>
                </a:lnTo>
                <a:lnTo>
                  <a:pt x="717219" y="14344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12960" y="8730965"/>
            <a:ext cx="1323340" cy="1323340"/>
          </a:xfrm>
          <a:custGeom>
            <a:avLst/>
            <a:gdLst/>
            <a:ahLst/>
            <a:cxnLst/>
            <a:rect l="l" t="t" r="r" b="b"/>
            <a:pathLst>
              <a:path w="1323339" h="1323340">
                <a:moveTo>
                  <a:pt x="661466" y="0"/>
                </a:moveTo>
                <a:lnTo>
                  <a:pt x="614227" y="1660"/>
                </a:lnTo>
                <a:lnTo>
                  <a:pt x="567885" y="6568"/>
                </a:lnTo>
                <a:lnTo>
                  <a:pt x="522551" y="14611"/>
                </a:lnTo>
                <a:lnTo>
                  <a:pt x="478337" y="25677"/>
                </a:lnTo>
                <a:lnTo>
                  <a:pt x="435355" y="39655"/>
                </a:lnTo>
                <a:lnTo>
                  <a:pt x="393717" y="56432"/>
                </a:lnTo>
                <a:lnTo>
                  <a:pt x="353536" y="75896"/>
                </a:lnTo>
                <a:lnTo>
                  <a:pt x="314922" y="97935"/>
                </a:lnTo>
                <a:lnTo>
                  <a:pt x="277989" y="122439"/>
                </a:lnTo>
                <a:lnTo>
                  <a:pt x="242847" y="149293"/>
                </a:lnTo>
                <a:lnTo>
                  <a:pt x="209610" y="178388"/>
                </a:lnTo>
                <a:lnTo>
                  <a:pt x="178388" y="209610"/>
                </a:lnTo>
                <a:lnTo>
                  <a:pt x="149293" y="242847"/>
                </a:lnTo>
                <a:lnTo>
                  <a:pt x="122439" y="277989"/>
                </a:lnTo>
                <a:lnTo>
                  <a:pt x="97935" y="314922"/>
                </a:lnTo>
                <a:lnTo>
                  <a:pt x="75896" y="353536"/>
                </a:lnTo>
                <a:lnTo>
                  <a:pt x="56432" y="393717"/>
                </a:lnTo>
                <a:lnTo>
                  <a:pt x="39655" y="435355"/>
                </a:lnTo>
                <a:lnTo>
                  <a:pt x="25677" y="478337"/>
                </a:lnTo>
                <a:lnTo>
                  <a:pt x="14611" y="522551"/>
                </a:lnTo>
                <a:lnTo>
                  <a:pt x="6568" y="567885"/>
                </a:lnTo>
                <a:lnTo>
                  <a:pt x="1660" y="614227"/>
                </a:lnTo>
                <a:lnTo>
                  <a:pt x="0" y="661466"/>
                </a:lnTo>
                <a:lnTo>
                  <a:pt x="1660" y="708705"/>
                </a:lnTo>
                <a:lnTo>
                  <a:pt x="6568" y="755048"/>
                </a:lnTo>
                <a:lnTo>
                  <a:pt x="14611" y="800382"/>
                </a:lnTo>
                <a:lnTo>
                  <a:pt x="25677" y="844596"/>
                </a:lnTo>
                <a:lnTo>
                  <a:pt x="39655" y="887578"/>
                </a:lnTo>
                <a:lnTo>
                  <a:pt x="56432" y="929215"/>
                </a:lnTo>
                <a:lnTo>
                  <a:pt x="75896" y="969397"/>
                </a:lnTo>
                <a:lnTo>
                  <a:pt x="97935" y="1008010"/>
                </a:lnTo>
                <a:lnTo>
                  <a:pt x="122439" y="1044944"/>
                </a:lnTo>
                <a:lnTo>
                  <a:pt x="149293" y="1080085"/>
                </a:lnTo>
                <a:lnTo>
                  <a:pt x="178388" y="1113323"/>
                </a:lnTo>
                <a:lnTo>
                  <a:pt x="209610" y="1144545"/>
                </a:lnTo>
                <a:lnTo>
                  <a:pt x="242847" y="1173639"/>
                </a:lnTo>
                <a:lnTo>
                  <a:pt x="277989" y="1200494"/>
                </a:lnTo>
                <a:lnTo>
                  <a:pt x="314922" y="1224997"/>
                </a:lnTo>
                <a:lnTo>
                  <a:pt x="353536" y="1247037"/>
                </a:lnTo>
                <a:lnTo>
                  <a:pt x="393717" y="1266501"/>
                </a:lnTo>
                <a:lnTo>
                  <a:pt x="435355" y="1283278"/>
                </a:lnTo>
                <a:lnTo>
                  <a:pt x="478337" y="1297255"/>
                </a:lnTo>
                <a:lnTo>
                  <a:pt x="522551" y="1308321"/>
                </a:lnTo>
                <a:lnTo>
                  <a:pt x="567885" y="1316364"/>
                </a:lnTo>
                <a:lnTo>
                  <a:pt x="614227" y="1321272"/>
                </a:lnTo>
                <a:lnTo>
                  <a:pt x="661466" y="1322933"/>
                </a:lnTo>
                <a:lnTo>
                  <a:pt x="708705" y="1321272"/>
                </a:lnTo>
                <a:lnTo>
                  <a:pt x="755048" y="1316364"/>
                </a:lnTo>
                <a:lnTo>
                  <a:pt x="800382" y="1308321"/>
                </a:lnTo>
                <a:lnTo>
                  <a:pt x="844596" y="1297255"/>
                </a:lnTo>
                <a:lnTo>
                  <a:pt x="887578" y="1283278"/>
                </a:lnTo>
                <a:lnTo>
                  <a:pt x="929215" y="1266501"/>
                </a:lnTo>
                <a:lnTo>
                  <a:pt x="969397" y="1247037"/>
                </a:lnTo>
                <a:lnTo>
                  <a:pt x="1008010" y="1224997"/>
                </a:lnTo>
                <a:lnTo>
                  <a:pt x="1044944" y="1200494"/>
                </a:lnTo>
                <a:lnTo>
                  <a:pt x="1080085" y="1173639"/>
                </a:lnTo>
                <a:lnTo>
                  <a:pt x="1113323" y="1144545"/>
                </a:lnTo>
                <a:lnTo>
                  <a:pt x="1144545" y="1113323"/>
                </a:lnTo>
                <a:lnTo>
                  <a:pt x="1173639" y="1080085"/>
                </a:lnTo>
                <a:lnTo>
                  <a:pt x="1200494" y="1044944"/>
                </a:lnTo>
                <a:lnTo>
                  <a:pt x="1224997" y="1008010"/>
                </a:lnTo>
                <a:lnTo>
                  <a:pt x="1247037" y="969397"/>
                </a:lnTo>
                <a:lnTo>
                  <a:pt x="1266501" y="929215"/>
                </a:lnTo>
                <a:lnTo>
                  <a:pt x="1283278" y="887578"/>
                </a:lnTo>
                <a:lnTo>
                  <a:pt x="1297255" y="844596"/>
                </a:lnTo>
                <a:lnTo>
                  <a:pt x="1308321" y="800382"/>
                </a:lnTo>
                <a:lnTo>
                  <a:pt x="1316364" y="755048"/>
                </a:lnTo>
                <a:lnTo>
                  <a:pt x="1321272" y="708705"/>
                </a:lnTo>
                <a:lnTo>
                  <a:pt x="1322933" y="661466"/>
                </a:lnTo>
                <a:lnTo>
                  <a:pt x="1321272" y="614227"/>
                </a:lnTo>
                <a:lnTo>
                  <a:pt x="1316364" y="567885"/>
                </a:lnTo>
                <a:lnTo>
                  <a:pt x="1308321" y="522551"/>
                </a:lnTo>
                <a:lnTo>
                  <a:pt x="1297255" y="478337"/>
                </a:lnTo>
                <a:lnTo>
                  <a:pt x="1283278" y="435355"/>
                </a:lnTo>
                <a:lnTo>
                  <a:pt x="1266501" y="393717"/>
                </a:lnTo>
                <a:lnTo>
                  <a:pt x="1247037" y="353536"/>
                </a:lnTo>
                <a:lnTo>
                  <a:pt x="1224997" y="314922"/>
                </a:lnTo>
                <a:lnTo>
                  <a:pt x="1200494" y="277989"/>
                </a:lnTo>
                <a:lnTo>
                  <a:pt x="1173639" y="242847"/>
                </a:lnTo>
                <a:lnTo>
                  <a:pt x="1144545" y="209610"/>
                </a:lnTo>
                <a:lnTo>
                  <a:pt x="1113323" y="178388"/>
                </a:lnTo>
                <a:lnTo>
                  <a:pt x="1080085" y="149293"/>
                </a:lnTo>
                <a:lnTo>
                  <a:pt x="1044944" y="122439"/>
                </a:lnTo>
                <a:lnTo>
                  <a:pt x="1008010" y="97935"/>
                </a:lnTo>
                <a:lnTo>
                  <a:pt x="969397" y="75896"/>
                </a:lnTo>
                <a:lnTo>
                  <a:pt x="929215" y="56432"/>
                </a:lnTo>
                <a:lnTo>
                  <a:pt x="887578" y="39655"/>
                </a:lnTo>
                <a:lnTo>
                  <a:pt x="844596" y="25677"/>
                </a:lnTo>
                <a:lnTo>
                  <a:pt x="800382" y="14611"/>
                </a:lnTo>
                <a:lnTo>
                  <a:pt x="755048" y="6568"/>
                </a:lnTo>
                <a:lnTo>
                  <a:pt x="708705" y="1660"/>
                </a:lnTo>
                <a:lnTo>
                  <a:pt x="661466" y="0"/>
                </a:lnTo>
                <a:close/>
              </a:path>
            </a:pathLst>
          </a:custGeom>
          <a:solidFill>
            <a:srgbClr val="D2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12972" y="8306016"/>
            <a:ext cx="1022921" cy="1747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12960" y="7642314"/>
            <a:ext cx="1322933" cy="24115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02217" y="2553259"/>
            <a:ext cx="1323340" cy="1323340"/>
          </a:xfrm>
          <a:custGeom>
            <a:avLst/>
            <a:gdLst/>
            <a:ahLst/>
            <a:cxnLst/>
            <a:rect l="l" t="t" r="r" b="b"/>
            <a:pathLst>
              <a:path w="1323339" h="1323339">
                <a:moveTo>
                  <a:pt x="661466" y="0"/>
                </a:moveTo>
                <a:lnTo>
                  <a:pt x="614227" y="1660"/>
                </a:lnTo>
                <a:lnTo>
                  <a:pt x="567885" y="6568"/>
                </a:lnTo>
                <a:lnTo>
                  <a:pt x="522551" y="14611"/>
                </a:lnTo>
                <a:lnTo>
                  <a:pt x="478337" y="25677"/>
                </a:lnTo>
                <a:lnTo>
                  <a:pt x="435355" y="39655"/>
                </a:lnTo>
                <a:lnTo>
                  <a:pt x="393717" y="56432"/>
                </a:lnTo>
                <a:lnTo>
                  <a:pt x="353536" y="75896"/>
                </a:lnTo>
                <a:lnTo>
                  <a:pt x="314922" y="97935"/>
                </a:lnTo>
                <a:lnTo>
                  <a:pt x="277989" y="122439"/>
                </a:lnTo>
                <a:lnTo>
                  <a:pt x="242847" y="149293"/>
                </a:lnTo>
                <a:lnTo>
                  <a:pt x="209610" y="178388"/>
                </a:lnTo>
                <a:lnTo>
                  <a:pt x="178388" y="209610"/>
                </a:lnTo>
                <a:lnTo>
                  <a:pt x="149293" y="242847"/>
                </a:lnTo>
                <a:lnTo>
                  <a:pt x="122439" y="277989"/>
                </a:lnTo>
                <a:lnTo>
                  <a:pt x="97935" y="314922"/>
                </a:lnTo>
                <a:lnTo>
                  <a:pt x="75896" y="353536"/>
                </a:lnTo>
                <a:lnTo>
                  <a:pt x="56432" y="393717"/>
                </a:lnTo>
                <a:lnTo>
                  <a:pt x="39655" y="435355"/>
                </a:lnTo>
                <a:lnTo>
                  <a:pt x="25677" y="478337"/>
                </a:lnTo>
                <a:lnTo>
                  <a:pt x="14611" y="522551"/>
                </a:lnTo>
                <a:lnTo>
                  <a:pt x="6568" y="567885"/>
                </a:lnTo>
                <a:lnTo>
                  <a:pt x="1660" y="614227"/>
                </a:lnTo>
                <a:lnTo>
                  <a:pt x="0" y="661466"/>
                </a:lnTo>
                <a:lnTo>
                  <a:pt x="1660" y="708705"/>
                </a:lnTo>
                <a:lnTo>
                  <a:pt x="6568" y="755048"/>
                </a:lnTo>
                <a:lnTo>
                  <a:pt x="14611" y="800382"/>
                </a:lnTo>
                <a:lnTo>
                  <a:pt x="25677" y="844596"/>
                </a:lnTo>
                <a:lnTo>
                  <a:pt x="39655" y="887578"/>
                </a:lnTo>
                <a:lnTo>
                  <a:pt x="56432" y="929215"/>
                </a:lnTo>
                <a:lnTo>
                  <a:pt x="75896" y="969397"/>
                </a:lnTo>
                <a:lnTo>
                  <a:pt x="97935" y="1008010"/>
                </a:lnTo>
                <a:lnTo>
                  <a:pt x="122439" y="1044944"/>
                </a:lnTo>
                <a:lnTo>
                  <a:pt x="149293" y="1080085"/>
                </a:lnTo>
                <a:lnTo>
                  <a:pt x="178388" y="1113323"/>
                </a:lnTo>
                <a:lnTo>
                  <a:pt x="209610" y="1144545"/>
                </a:lnTo>
                <a:lnTo>
                  <a:pt x="242847" y="1173639"/>
                </a:lnTo>
                <a:lnTo>
                  <a:pt x="277989" y="1200494"/>
                </a:lnTo>
                <a:lnTo>
                  <a:pt x="314922" y="1224997"/>
                </a:lnTo>
                <a:lnTo>
                  <a:pt x="353536" y="1247037"/>
                </a:lnTo>
                <a:lnTo>
                  <a:pt x="393717" y="1266501"/>
                </a:lnTo>
                <a:lnTo>
                  <a:pt x="435355" y="1283278"/>
                </a:lnTo>
                <a:lnTo>
                  <a:pt x="478337" y="1297255"/>
                </a:lnTo>
                <a:lnTo>
                  <a:pt x="522551" y="1308321"/>
                </a:lnTo>
                <a:lnTo>
                  <a:pt x="567885" y="1316364"/>
                </a:lnTo>
                <a:lnTo>
                  <a:pt x="614227" y="1321272"/>
                </a:lnTo>
                <a:lnTo>
                  <a:pt x="661466" y="1322933"/>
                </a:lnTo>
                <a:lnTo>
                  <a:pt x="708705" y="1321272"/>
                </a:lnTo>
                <a:lnTo>
                  <a:pt x="755048" y="1316364"/>
                </a:lnTo>
                <a:lnTo>
                  <a:pt x="800382" y="1308321"/>
                </a:lnTo>
                <a:lnTo>
                  <a:pt x="844596" y="1297255"/>
                </a:lnTo>
                <a:lnTo>
                  <a:pt x="887578" y="1283278"/>
                </a:lnTo>
                <a:lnTo>
                  <a:pt x="929215" y="1266501"/>
                </a:lnTo>
                <a:lnTo>
                  <a:pt x="969397" y="1247037"/>
                </a:lnTo>
                <a:lnTo>
                  <a:pt x="1008010" y="1224997"/>
                </a:lnTo>
                <a:lnTo>
                  <a:pt x="1044944" y="1200494"/>
                </a:lnTo>
                <a:lnTo>
                  <a:pt x="1080085" y="1173639"/>
                </a:lnTo>
                <a:lnTo>
                  <a:pt x="1113323" y="1144545"/>
                </a:lnTo>
                <a:lnTo>
                  <a:pt x="1144545" y="1113323"/>
                </a:lnTo>
                <a:lnTo>
                  <a:pt x="1173639" y="1080085"/>
                </a:lnTo>
                <a:lnTo>
                  <a:pt x="1200494" y="1044944"/>
                </a:lnTo>
                <a:lnTo>
                  <a:pt x="1224997" y="1008010"/>
                </a:lnTo>
                <a:lnTo>
                  <a:pt x="1247037" y="969397"/>
                </a:lnTo>
                <a:lnTo>
                  <a:pt x="1266501" y="929215"/>
                </a:lnTo>
                <a:lnTo>
                  <a:pt x="1283278" y="887578"/>
                </a:lnTo>
                <a:lnTo>
                  <a:pt x="1297255" y="844596"/>
                </a:lnTo>
                <a:lnTo>
                  <a:pt x="1308321" y="800382"/>
                </a:lnTo>
                <a:lnTo>
                  <a:pt x="1316364" y="755048"/>
                </a:lnTo>
                <a:lnTo>
                  <a:pt x="1321272" y="708705"/>
                </a:lnTo>
                <a:lnTo>
                  <a:pt x="1322933" y="661466"/>
                </a:lnTo>
                <a:lnTo>
                  <a:pt x="1321272" y="614227"/>
                </a:lnTo>
                <a:lnTo>
                  <a:pt x="1316364" y="567885"/>
                </a:lnTo>
                <a:lnTo>
                  <a:pt x="1308321" y="522551"/>
                </a:lnTo>
                <a:lnTo>
                  <a:pt x="1297255" y="478337"/>
                </a:lnTo>
                <a:lnTo>
                  <a:pt x="1283278" y="435355"/>
                </a:lnTo>
                <a:lnTo>
                  <a:pt x="1266501" y="393717"/>
                </a:lnTo>
                <a:lnTo>
                  <a:pt x="1247037" y="353536"/>
                </a:lnTo>
                <a:lnTo>
                  <a:pt x="1224997" y="314922"/>
                </a:lnTo>
                <a:lnTo>
                  <a:pt x="1200494" y="277989"/>
                </a:lnTo>
                <a:lnTo>
                  <a:pt x="1173639" y="242847"/>
                </a:lnTo>
                <a:lnTo>
                  <a:pt x="1144545" y="209610"/>
                </a:lnTo>
                <a:lnTo>
                  <a:pt x="1113323" y="178388"/>
                </a:lnTo>
                <a:lnTo>
                  <a:pt x="1080085" y="149293"/>
                </a:lnTo>
                <a:lnTo>
                  <a:pt x="1044944" y="122439"/>
                </a:lnTo>
                <a:lnTo>
                  <a:pt x="1008010" y="97935"/>
                </a:lnTo>
                <a:lnTo>
                  <a:pt x="969397" y="75896"/>
                </a:lnTo>
                <a:lnTo>
                  <a:pt x="929215" y="56432"/>
                </a:lnTo>
                <a:lnTo>
                  <a:pt x="887578" y="39655"/>
                </a:lnTo>
                <a:lnTo>
                  <a:pt x="844596" y="25677"/>
                </a:lnTo>
                <a:lnTo>
                  <a:pt x="800382" y="14611"/>
                </a:lnTo>
                <a:lnTo>
                  <a:pt x="755048" y="6568"/>
                </a:lnTo>
                <a:lnTo>
                  <a:pt x="708705" y="1660"/>
                </a:lnTo>
                <a:lnTo>
                  <a:pt x="661466" y="0"/>
                </a:lnTo>
                <a:close/>
              </a:path>
            </a:pathLst>
          </a:custGeom>
          <a:solidFill>
            <a:srgbClr val="D2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46463" y="2497506"/>
            <a:ext cx="1434465" cy="1434465"/>
          </a:xfrm>
          <a:custGeom>
            <a:avLst/>
            <a:gdLst/>
            <a:ahLst/>
            <a:cxnLst/>
            <a:rect l="l" t="t" r="r" b="b"/>
            <a:pathLst>
              <a:path w="1434464" h="1434464">
                <a:moveTo>
                  <a:pt x="717219" y="1434439"/>
                </a:moveTo>
                <a:lnTo>
                  <a:pt x="764377" y="1432914"/>
                </a:lnTo>
                <a:lnTo>
                  <a:pt x="810720" y="1428400"/>
                </a:lnTo>
                <a:lnTo>
                  <a:pt x="856154" y="1420993"/>
                </a:lnTo>
                <a:lnTo>
                  <a:pt x="900585" y="1410786"/>
                </a:lnTo>
                <a:lnTo>
                  <a:pt x="943918" y="1397875"/>
                </a:lnTo>
                <a:lnTo>
                  <a:pt x="986057" y="1382354"/>
                </a:lnTo>
                <a:lnTo>
                  <a:pt x="1026910" y="1364317"/>
                </a:lnTo>
                <a:lnTo>
                  <a:pt x="1066382" y="1343859"/>
                </a:lnTo>
                <a:lnTo>
                  <a:pt x="1104377" y="1321075"/>
                </a:lnTo>
                <a:lnTo>
                  <a:pt x="1140801" y="1296058"/>
                </a:lnTo>
                <a:lnTo>
                  <a:pt x="1175561" y="1268904"/>
                </a:lnTo>
                <a:lnTo>
                  <a:pt x="1208561" y="1239707"/>
                </a:lnTo>
                <a:lnTo>
                  <a:pt x="1239707" y="1208561"/>
                </a:lnTo>
                <a:lnTo>
                  <a:pt x="1268904" y="1175561"/>
                </a:lnTo>
                <a:lnTo>
                  <a:pt x="1296058" y="1140801"/>
                </a:lnTo>
                <a:lnTo>
                  <a:pt x="1321075" y="1104377"/>
                </a:lnTo>
                <a:lnTo>
                  <a:pt x="1343859" y="1066382"/>
                </a:lnTo>
                <a:lnTo>
                  <a:pt x="1364317" y="1026910"/>
                </a:lnTo>
                <a:lnTo>
                  <a:pt x="1382354" y="986057"/>
                </a:lnTo>
                <a:lnTo>
                  <a:pt x="1397875" y="943918"/>
                </a:lnTo>
                <a:lnTo>
                  <a:pt x="1410786" y="900585"/>
                </a:lnTo>
                <a:lnTo>
                  <a:pt x="1420993" y="856154"/>
                </a:lnTo>
                <a:lnTo>
                  <a:pt x="1428400" y="810720"/>
                </a:lnTo>
                <a:lnTo>
                  <a:pt x="1432914" y="764377"/>
                </a:lnTo>
                <a:lnTo>
                  <a:pt x="1434439" y="717219"/>
                </a:lnTo>
                <a:lnTo>
                  <a:pt x="1432914" y="670062"/>
                </a:lnTo>
                <a:lnTo>
                  <a:pt x="1428400" y="623718"/>
                </a:lnTo>
                <a:lnTo>
                  <a:pt x="1420993" y="578284"/>
                </a:lnTo>
                <a:lnTo>
                  <a:pt x="1410786" y="533854"/>
                </a:lnTo>
                <a:lnTo>
                  <a:pt x="1397875" y="490521"/>
                </a:lnTo>
                <a:lnTo>
                  <a:pt x="1382354" y="448381"/>
                </a:lnTo>
                <a:lnTo>
                  <a:pt x="1364317" y="407528"/>
                </a:lnTo>
                <a:lnTo>
                  <a:pt x="1343859" y="368057"/>
                </a:lnTo>
                <a:lnTo>
                  <a:pt x="1321075" y="330062"/>
                </a:lnTo>
                <a:lnTo>
                  <a:pt x="1296058" y="293637"/>
                </a:lnTo>
                <a:lnTo>
                  <a:pt x="1268904" y="258878"/>
                </a:lnTo>
                <a:lnTo>
                  <a:pt x="1239707" y="225878"/>
                </a:lnTo>
                <a:lnTo>
                  <a:pt x="1208561" y="194732"/>
                </a:lnTo>
                <a:lnTo>
                  <a:pt x="1175561" y="165534"/>
                </a:lnTo>
                <a:lnTo>
                  <a:pt x="1140801" y="138380"/>
                </a:lnTo>
                <a:lnTo>
                  <a:pt x="1104377" y="113364"/>
                </a:lnTo>
                <a:lnTo>
                  <a:pt x="1066382" y="90579"/>
                </a:lnTo>
                <a:lnTo>
                  <a:pt x="1026910" y="70121"/>
                </a:lnTo>
                <a:lnTo>
                  <a:pt x="986057" y="52085"/>
                </a:lnTo>
                <a:lnTo>
                  <a:pt x="943918" y="36564"/>
                </a:lnTo>
                <a:lnTo>
                  <a:pt x="900585" y="23652"/>
                </a:lnTo>
                <a:lnTo>
                  <a:pt x="856154" y="13446"/>
                </a:lnTo>
                <a:lnTo>
                  <a:pt x="810720" y="6039"/>
                </a:lnTo>
                <a:lnTo>
                  <a:pt x="764377" y="1525"/>
                </a:lnTo>
                <a:lnTo>
                  <a:pt x="717219" y="0"/>
                </a:lnTo>
                <a:lnTo>
                  <a:pt x="670062" y="1525"/>
                </a:lnTo>
                <a:lnTo>
                  <a:pt x="623718" y="6039"/>
                </a:lnTo>
                <a:lnTo>
                  <a:pt x="578284" y="13446"/>
                </a:lnTo>
                <a:lnTo>
                  <a:pt x="533854" y="23652"/>
                </a:lnTo>
                <a:lnTo>
                  <a:pt x="490521" y="36564"/>
                </a:lnTo>
                <a:lnTo>
                  <a:pt x="448381" y="52085"/>
                </a:lnTo>
                <a:lnTo>
                  <a:pt x="407528" y="70121"/>
                </a:lnTo>
                <a:lnTo>
                  <a:pt x="368057" y="90579"/>
                </a:lnTo>
                <a:lnTo>
                  <a:pt x="330062" y="113364"/>
                </a:lnTo>
                <a:lnTo>
                  <a:pt x="293637" y="138380"/>
                </a:lnTo>
                <a:lnTo>
                  <a:pt x="258878" y="165534"/>
                </a:lnTo>
                <a:lnTo>
                  <a:pt x="225878" y="194732"/>
                </a:lnTo>
                <a:lnTo>
                  <a:pt x="194732" y="225878"/>
                </a:lnTo>
                <a:lnTo>
                  <a:pt x="165534" y="258878"/>
                </a:lnTo>
                <a:lnTo>
                  <a:pt x="138380" y="293637"/>
                </a:lnTo>
                <a:lnTo>
                  <a:pt x="113364" y="330062"/>
                </a:lnTo>
                <a:lnTo>
                  <a:pt x="90579" y="368057"/>
                </a:lnTo>
                <a:lnTo>
                  <a:pt x="70121" y="407528"/>
                </a:lnTo>
                <a:lnTo>
                  <a:pt x="52085" y="448381"/>
                </a:lnTo>
                <a:lnTo>
                  <a:pt x="36564" y="490521"/>
                </a:lnTo>
                <a:lnTo>
                  <a:pt x="23652" y="533854"/>
                </a:lnTo>
                <a:lnTo>
                  <a:pt x="13446" y="578284"/>
                </a:lnTo>
                <a:lnTo>
                  <a:pt x="6039" y="623718"/>
                </a:lnTo>
                <a:lnTo>
                  <a:pt x="1525" y="670062"/>
                </a:lnTo>
                <a:lnTo>
                  <a:pt x="0" y="717219"/>
                </a:lnTo>
                <a:lnTo>
                  <a:pt x="1525" y="764377"/>
                </a:lnTo>
                <a:lnTo>
                  <a:pt x="6039" y="810720"/>
                </a:lnTo>
                <a:lnTo>
                  <a:pt x="13446" y="856154"/>
                </a:lnTo>
                <a:lnTo>
                  <a:pt x="23652" y="900585"/>
                </a:lnTo>
                <a:lnTo>
                  <a:pt x="36564" y="943918"/>
                </a:lnTo>
                <a:lnTo>
                  <a:pt x="52085" y="986057"/>
                </a:lnTo>
                <a:lnTo>
                  <a:pt x="70121" y="1026910"/>
                </a:lnTo>
                <a:lnTo>
                  <a:pt x="90579" y="1066382"/>
                </a:lnTo>
                <a:lnTo>
                  <a:pt x="113364" y="1104377"/>
                </a:lnTo>
                <a:lnTo>
                  <a:pt x="138380" y="1140801"/>
                </a:lnTo>
                <a:lnTo>
                  <a:pt x="165534" y="1175561"/>
                </a:lnTo>
                <a:lnTo>
                  <a:pt x="194732" y="1208561"/>
                </a:lnTo>
                <a:lnTo>
                  <a:pt x="225878" y="1239707"/>
                </a:lnTo>
                <a:lnTo>
                  <a:pt x="258878" y="1268904"/>
                </a:lnTo>
                <a:lnTo>
                  <a:pt x="293637" y="1296058"/>
                </a:lnTo>
                <a:lnTo>
                  <a:pt x="330062" y="1321075"/>
                </a:lnTo>
                <a:lnTo>
                  <a:pt x="368057" y="1343859"/>
                </a:lnTo>
                <a:lnTo>
                  <a:pt x="407528" y="1364317"/>
                </a:lnTo>
                <a:lnTo>
                  <a:pt x="448381" y="1382354"/>
                </a:lnTo>
                <a:lnTo>
                  <a:pt x="490521" y="1397875"/>
                </a:lnTo>
                <a:lnTo>
                  <a:pt x="533854" y="1410786"/>
                </a:lnTo>
                <a:lnTo>
                  <a:pt x="578284" y="1420993"/>
                </a:lnTo>
                <a:lnTo>
                  <a:pt x="623718" y="1428400"/>
                </a:lnTo>
                <a:lnTo>
                  <a:pt x="670062" y="1432914"/>
                </a:lnTo>
                <a:lnTo>
                  <a:pt x="717219" y="14344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80563" y="2553259"/>
            <a:ext cx="479264" cy="1322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22663" y="2553246"/>
            <a:ext cx="2412987" cy="13229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839902" y="10353611"/>
            <a:ext cx="142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13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66" name="object 31">
            <a:extLst>
              <a:ext uri="{FF2B5EF4-FFF2-40B4-BE49-F238E27FC236}">
                <a16:creationId xmlns:a16="http://schemas.microsoft.com/office/drawing/2014/main" xmlns="" id="{4DD76E5B-9708-9F4C-8460-1DEB67B477E3}"/>
              </a:ext>
            </a:extLst>
          </p:cNvPr>
          <p:cNvSpPr/>
          <p:nvPr/>
        </p:nvSpPr>
        <p:spPr>
          <a:xfrm>
            <a:off x="3082214" y="4784091"/>
            <a:ext cx="7620" cy="29209"/>
          </a:xfrm>
          <a:custGeom>
            <a:avLst/>
            <a:gdLst/>
            <a:ahLst/>
            <a:cxnLst/>
            <a:rect l="l" t="t" r="r" b="b"/>
            <a:pathLst>
              <a:path w="7619" h="29210">
                <a:moveTo>
                  <a:pt x="5549" y="0"/>
                </a:moveTo>
                <a:lnTo>
                  <a:pt x="1612" y="0"/>
                </a:lnTo>
                <a:lnTo>
                  <a:pt x="0" y="1600"/>
                </a:lnTo>
                <a:lnTo>
                  <a:pt x="0" y="27025"/>
                </a:lnTo>
                <a:lnTo>
                  <a:pt x="1612" y="28625"/>
                </a:lnTo>
                <a:lnTo>
                  <a:pt x="5549" y="28625"/>
                </a:lnTo>
                <a:lnTo>
                  <a:pt x="7162" y="27025"/>
                </a:lnTo>
                <a:lnTo>
                  <a:pt x="7162" y="1600"/>
                </a:lnTo>
                <a:lnTo>
                  <a:pt x="5549" y="0"/>
                </a:lnTo>
                <a:close/>
              </a:path>
            </a:pathLst>
          </a:custGeom>
          <a:solidFill>
            <a:srgbClr val="3B3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2">
            <a:extLst>
              <a:ext uri="{FF2B5EF4-FFF2-40B4-BE49-F238E27FC236}">
                <a16:creationId xmlns:a16="http://schemas.microsoft.com/office/drawing/2014/main" xmlns="" id="{26E73081-FB03-584D-9D92-7E3A5AA25F53}"/>
              </a:ext>
            </a:extLst>
          </p:cNvPr>
          <p:cNvSpPr/>
          <p:nvPr/>
        </p:nvSpPr>
        <p:spPr>
          <a:xfrm>
            <a:off x="3015806" y="4762539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43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4"/>
                </a:lnTo>
                <a:lnTo>
                  <a:pt x="20243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3">
            <a:extLst>
              <a:ext uri="{FF2B5EF4-FFF2-40B4-BE49-F238E27FC236}">
                <a16:creationId xmlns:a16="http://schemas.microsoft.com/office/drawing/2014/main" xmlns="" id="{E3D32EAB-66F8-8249-B333-F45E4E9970F5}"/>
              </a:ext>
            </a:extLst>
          </p:cNvPr>
          <p:cNvSpPr/>
          <p:nvPr/>
        </p:nvSpPr>
        <p:spPr>
          <a:xfrm>
            <a:off x="3015806" y="4762539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43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4"/>
                </a:lnTo>
                <a:lnTo>
                  <a:pt x="20243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4">
            <a:extLst>
              <a:ext uri="{FF2B5EF4-FFF2-40B4-BE49-F238E27FC236}">
                <a16:creationId xmlns:a16="http://schemas.microsoft.com/office/drawing/2014/main" xmlns="" id="{74B168A5-5135-C24B-8298-CBB898174F29}"/>
              </a:ext>
            </a:extLst>
          </p:cNvPr>
          <p:cNvSpPr/>
          <p:nvPr/>
        </p:nvSpPr>
        <p:spPr>
          <a:xfrm>
            <a:off x="3015806" y="4762539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43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4"/>
                </a:lnTo>
                <a:lnTo>
                  <a:pt x="20243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5">
            <a:extLst>
              <a:ext uri="{FF2B5EF4-FFF2-40B4-BE49-F238E27FC236}">
                <a16:creationId xmlns:a16="http://schemas.microsoft.com/office/drawing/2014/main" xmlns="" id="{E536291D-E5ED-2A43-8BAB-887C34C0466A}"/>
              </a:ext>
            </a:extLst>
          </p:cNvPr>
          <p:cNvSpPr/>
          <p:nvPr/>
        </p:nvSpPr>
        <p:spPr>
          <a:xfrm>
            <a:off x="3015806" y="4762539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43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4"/>
                </a:lnTo>
                <a:lnTo>
                  <a:pt x="20243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6">
            <a:extLst>
              <a:ext uri="{FF2B5EF4-FFF2-40B4-BE49-F238E27FC236}">
                <a16:creationId xmlns:a16="http://schemas.microsoft.com/office/drawing/2014/main" xmlns="" id="{44FEF669-5346-9F4A-A9AD-DFE9B5C07AE6}"/>
              </a:ext>
            </a:extLst>
          </p:cNvPr>
          <p:cNvSpPr/>
          <p:nvPr/>
        </p:nvSpPr>
        <p:spPr>
          <a:xfrm>
            <a:off x="3132900" y="4762539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5067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43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7">
            <a:extLst>
              <a:ext uri="{FF2B5EF4-FFF2-40B4-BE49-F238E27FC236}">
                <a16:creationId xmlns:a16="http://schemas.microsoft.com/office/drawing/2014/main" xmlns="" id="{CFC61B70-F81D-9F4E-ABEA-8FC50A561300}"/>
              </a:ext>
            </a:extLst>
          </p:cNvPr>
          <p:cNvSpPr/>
          <p:nvPr/>
        </p:nvSpPr>
        <p:spPr>
          <a:xfrm>
            <a:off x="3132900" y="4762539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5067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43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38">
            <a:extLst>
              <a:ext uri="{FF2B5EF4-FFF2-40B4-BE49-F238E27FC236}">
                <a16:creationId xmlns:a16="http://schemas.microsoft.com/office/drawing/2014/main" xmlns="" id="{DA6608CE-C477-194F-A4DD-E87940BA930E}"/>
              </a:ext>
            </a:extLst>
          </p:cNvPr>
          <p:cNvSpPr/>
          <p:nvPr/>
        </p:nvSpPr>
        <p:spPr>
          <a:xfrm>
            <a:off x="3132900" y="4762539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5067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43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9">
            <a:extLst>
              <a:ext uri="{FF2B5EF4-FFF2-40B4-BE49-F238E27FC236}">
                <a16:creationId xmlns:a16="http://schemas.microsoft.com/office/drawing/2014/main" xmlns="" id="{85E098D0-D3A6-AB41-8269-732365D29C1C}"/>
              </a:ext>
            </a:extLst>
          </p:cNvPr>
          <p:cNvSpPr/>
          <p:nvPr/>
        </p:nvSpPr>
        <p:spPr>
          <a:xfrm>
            <a:off x="3132900" y="4762539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5067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43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40">
            <a:extLst>
              <a:ext uri="{FF2B5EF4-FFF2-40B4-BE49-F238E27FC236}">
                <a16:creationId xmlns:a16="http://schemas.microsoft.com/office/drawing/2014/main" xmlns="" id="{B1242692-1D00-EF41-86C6-1D206A7D3F38}"/>
              </a:ext>
            </a:extLst>
          </p:cNvPr>
          <p:cNvSpPr/>
          <p:nvPr/>
        </p:nvSpPr>
        <p:spPr>
          <a:xfrm>
            <a:off x="3082379" y="4555694"/>
            <a:ext cx="7620" cy="29209"/>
          </a:xfrm>
          <a:custGeom>
            <a:avLst/>
            <a:gdLst/>
            <a:ahLst/>
            <a:cxnLst/>
            <a:rect l="l" t="t" r="r" b="b"/>
            <a:pathLst>
              <a:path w="7619" h="29210">
                <a:moveTo>
                  <a:pt x="5549" y="0"/>
                </a:moveTo>
                <a:lnTo>
                  <a:pt x="1612" y="0"/>
                </a:lnTo>
                <a:lnTo>
                  <a:pt x="0" y="1600"/>
                </a:lnTo>
                <a:lnTo>
                  <a:pt x="0" y="27025"/>
                </a:lnTo>
                <a:lnTo>
                  <a:pt x="1612" y="28625"/>
                </a:lnTo>
                <a:lnTo>
                  <a:pt x="5549" y="28625"/>
                </a:lnTo>
                <a:lnTo>
                  <a:pt x="7162" y="27025"/>
                </a:lnTo>
                <a:lnTo>
                  <a:pt x="7162" y="1600"/>
                </a:lnTo>
                <a:lnTo>
                  <a:pt x="5549" y="0"/>
                </a:lnTo>
                <a:close/>
              </a:path>
            </a:pathLst>
          </a:custGeom>
          <a:solidFill>
            <a:srgbClr val="3B3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41">
            <a:extLst>
              <a:ext uri="{FF2B5EF4-FFF2-40B4-BE49-F238E27FC236}">
                <a16:creationId xmlns:a16="http://schemas.microsoft.com/office/drawing/2014/main" xmlns="" id="{F686DE9F-C95D-3D44-8FCA-8016F093CE99}"/>
              </a:ext>
            </a:extLst>
          </p:cNvPr>
          <p:cNvSpPr/>
          <p:nvPr/>
        </p:nvSpPr>
        <p:spPr>
          <a:xfrm>
            <a:off x="3132913" y="4582834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43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3"/>
                </a:lnTo>
                <a:lnTo>
                  <a:pt x="20243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42">
            <a:extLst>
              <a:ext uri="{FF2B5EF4-FFF2-40B4-BE49-F238E27FC236}">
                <a16:creationId xmlns:a16="http://schemas.microsoft.com/office/drawing/2014/main" xmlns="" id="{FFF73248-C5A4-3543-B8D1-0E4DB130A262}"/>
              </a:ext>
            </a:extLst>
          </p:cNvPr>
          <p:cNvSpPr/>
          <p:nvPr/>
        </p:nvSpPr>
        <p:spPr>
          <a:xfrm>
            <a:off x="3132913" y="4582834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43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3"/>
                </a:lnTo>
                <a:lnTo>
                  <a:pt x="20243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43">
            <a:extLst>
              <a:ext uri="{FF2B5EF4-FFF2-40B4-BE49-F238E27FC236}">
                <a16:creationId xmlns:a16="http://schemas.microsoft.com/office/drawing/2014/main" xmlns="" id="{798D48A6-0C4D-EC4F-90C1-E84CE4E77E3F}"/>
              </a:ext>
            </a:extLst>
          </p:cNvPr>
          <p:cNvSpPr/>
          <p:nvPr/>
        </p:nvSpPr>
        <p:spPr>
          <a:xfrm>
            <a:off x="3132913" y="4582834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43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3"/>
                </a:lnTo>
                <a:lnTo>
                  <a:pt x="20243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44">
            <a:extLst>
              <a:ext uri="{FF2B5EF4-FFF2-40B4-BE49-F238E27FC236}">
                <a16:creationId xmlns:a16="http://schemas.microsoft.com/office/drawing/2014/main" xmlns="" id="{233E6FE4-9C9D-0040-AAE6-48647C2929F8}"/>
              </a:ext>
            </a:extLst>
          </p:cNvPr>
          <p:cNvSpPr/>
          <p:nvPr/>
        </p:nvSpPr>
        <p:spPr>
          <a:xfrm>
            <a:off x="3132913" y="4582834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43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3"/>
                </a:lnTo>
                <a:lnTo>
                  <a:pt x="20243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45">
            <a:extLst>
              <a:ext uri="{FF2B5EF4-FFF2-40B4-BE49-F238E27FC236}">
                <a16:creationId xmlns:a16="http://schemas.microsoft.com/office/drawing/2014/main" xmlns="" id="{B102B40C-4B40-2441-A4C1-C4FAF13814BB}"/>
              </a:ext>
            </a:extLst>
          </p:cNvPr>
          <p:cNvSpPr/>
          <p:nvPr/>
        </p:nvSpPr>
        <p:spPr>
          <a:xfrm>
            <a:off x="3015806" y="4582834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5067" y="0"/>
                </a:moveTo>
                <a:lnTo>
                  <a:pt x="2793" y="0"/>
                </a:lnTo>
                <a:lnTo>
                  <a:pt x="0" y="2793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43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46">
            <a:extLst>
              <a:ext uri="{FF2B5EF4-FFF2-40B4-BE49-F238E27FC236}">
                <a16:creationId xmlns:a16="http://schemas.microsoft.com/office/drawing/2014/main" xmlns="" id="{17F6D54D-DE6D-754D-A0E0-05F95A669573}"/>
              </a:ext>
            </a:extLst>
          </p:cNvPr>
          <p:cNvSpPr/>
          <p:nvPr/>
        </p:nvSpPr>
        <p:spPr>
          <a:xfrm>
            <a:off x="3015806" y="4582834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5067" y="0"/>
                </a:moveTo>
                <a:lnTo>
                  <a:pt x="2793" y="0"/>
                </a:lnTo>
                <a:lnTo>
                  <a:pt x="0" y="2793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43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47">
            <a:extLst>
              <a:ext uri="{FF2B5EF4-FFF2-40B4-BE49-F238E27FC236}">
                <a16:creationId xmlns:a16="http://schemas.microsoft.com/office/drawing/2014/main" xmlns="" id="{B328B47C-F403-9449-B950-A12DA5645CCC}"/>
              </a:ext>
            </a:extLst>
          </p:cNvPr>
          <p:cNvSpPr/>
          <p:nvPr/>
        </p:nvSpPr>
        <p:spPr>
          <a:xfrm>
            <a:off x="3015806" y="4582834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5067" y="0"/>
                </a:moveTo>
                <a:lnTo>
                  <a:pt x="2793" y="0"/>
                </a:lnTo>
                <a:lnTo>
                  <a:pt x="0" y="2793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43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8">
            <a:extLst>
              <a:ext uri="{FF2B5EF4-FFF2-40B4-BE49-F238E27FC236}">
                <a16:creationId xmlns:a16="http://schemas.microsoft.com/office/drawing/2014/main" xmlns="" id="{9F31FB30-C3A8-B042-9454-A0DD1A5160D4}"/>
              </a:ext>
            </a:extLst>
          </p:cNvPr>
          <p:cNvSpPr/>
          <p:nvPr/>
        </p:nvSpPr>
        <p:spPr>
          <a:xfrm>
            <a:off x="3015806" y="4582834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4" h="22860">
                <a:moveTo>
                  <a:pt x="5067" y="0"/>
                </a:moveTo>
                <a:lnTo>
                  <a:pt x="2793" y="0"/>
                </a:lnTo>
                <a:lnTo>
                  <a:pt x="0" y="2793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43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49">
            <a:extLst>
              <a:ext uri="{FF2B5EF4-FFF2-40B4-BE49-F238E27FC236}">
                <a16:creationId xmlns:a16="http://schemas.microsoft.com/office/drawing/2014/main" xmlns="" id="{7EECA98B-2FE5-B844-96E5-19DB19EFA537}"/>
              </a:ext>
            </a:extLst>
          </p:cNvPr>
          <p:cNvSpPr/>
          <p:nvPr/>
        </p:nvSpPr>
        <p:spPr>
          <a:xfrm>
            <a:off x="2935351" y="4634917"/>
            <a:ext cx="309499" cy="985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645" y="5468655"/>
            <a:ext cx="299701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25" dirty="0">
                <a:solidFill>
                  <a:srgbClr val="052F5B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Для конечного пользователя</a:t>
            </a:r>
            <a:r>
              <a:rPr sz="1500" b="1" spc="60" dirty="0">
                <a:solidFill>
                  <a:srgbClr val="052F5B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…</a:t>
            </a:r>
            <a:endParaRPr sz="15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915" y="5791055"/>
            <a:ext cx="3192482" cy="395056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&gt;"/>
              <a:tabLst>
                <a:tab pos="193040" algn="l"/>
              </a:tabLst>
            </a:pPr>
            <a:r>
              <a:rPr lang="ru-RU" sz="950" b="1" spc="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Сервисы для жителей города</a:t>
            </a:r>
            <a:endParaRPr sz="950" b="1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86360">
              <a:lnSpc>
                <a:spcPct val="130000"/>
              </a:lnSpc>
              <a:spcBef>
                <a:spcPts val="100"/>
              </a:spcBef>
            </a:pP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Повышение уровня безопасности и предоставление таких городских сервисов как</a:t>
            </a:r>
            <a:r>
              <a:rPr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мониторинг пробок</a:t>
            </a:r>
            <a:r>
              <a:rPr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служба экстренного вызова</a:t>
            </a:r>
            <a:r>
              <a:rPr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контроль за массовым скоплением людей</a:t>
            </a:r>
            <a:r>
              <a:rPr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 </a:t>
            </a: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предупреждение о чрезвычайных ситуаций и т.д.</a:t>
            </a:r>
            <a:endParaRPr sz="9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&gt;"/>
              <a:tabLst>
                <a:tab pos="193040" algn="l"/>
              </a:tabLst>
            </a:pPr>
            <a:r>
              <a:rPr lang="ru-RU" sz="950" b="1" spc="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Умные функции</a:t>
            </a:r>
            <a:endParaRPr sz="950" b="1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298450">
              <a:lnSpc>
                <a:spcPct val="130000"/>
              </a:lnSpc>
              <a:spcBef>
                <a:spcPts val="100"/>
              </a:spcBef>
            </a:pP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Многофункциональная колонна поддерживает возможность развития </a:t>
            </a:r>
            <a:r>
              <a:rPr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4G/5G, </a:t>
            </a: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Интернет вещей</a:t>
            </a:r>
            <a:endParaRPr sz="9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&gt;"/>
              <a:tabLst>
                <a:tab pos="193040" algn="l"/>
              </a:tabLst>
            </a:pPr>
            <a:r>
              <a:rPr lang="ru-RU" sz="950" b="1" spc="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Городская эстетика</a:t>
            </a:r>
            <a:endParaRPr sz="950" b="1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Нет необходимости множить устройства и портить красивый облик города, Умный столб объединяет различные функции в едином устройстве</a:t>
            </a: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&gt;"/>
              <a:tabLst>
                <a:tab pos="193040" algn="l"/>
              </a:tabLst>
            </a:pPr>
            <a:r>
              <a:rPr lang="ru-RU" sz="950" b="1" spc="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Экономия городского бюджета</a:t>
            </a:r>
            <a:endParaRPr sz="950" b="1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Светодиодное освещение является энергосберегающим и долговечным решением</a:t>
            </a:r>
            <a:endParaRPr sz="9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&gt;"/>
              <a:tabLst>
                <a:tab pos="193040" algn="l"/>
              </a:tabLst>
            </a:pPr>
            <a:r>
              <a:rPr lang="ru-RU" sz="950" b="1" spc="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Привлечение совместных инвестиций </a:t>
            </a:r>
            <a:endParaRPr sz="950" b="1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Модульная инфраструктура позволяет привлекать инвестиции из различных источников</a:t>
            </a:r>
            <a:endParaRPr sz="95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7034" y="5468655"/>
            <a:ext cx="317440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spc="-5" dirty="0">
                <a:solidFill>
                  <a:srgbClr val="052F5B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…и для интегратора</a:t>
            </a:r>
            <a:endParaRPr sz="15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7294" y="5791055"/>
            <a:ext cx="3426156" cy="45848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&gt;"/>
              <a:tabLst>
                <a:tab pos="193040" algn="l"/>
              </a:tabLst>
            </a:pPr>
            <a:r>
              <a:rPr lang="ru-RU" sz="950" b="1" spc="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Инновационная концепция</a:t>
            </a:r>
            <a:endParaRPr sz="950" b="1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Современный подход к конструктивным элементам</a:t>
            </a:r>
            <a:r>
              <a:rPr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endParaRPr sz="9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&gt;"/>
              <a:tabLst>
                <a:tab pos="193040" algn="l"/>
              </a:tabLst>
            </a:pPr>
            <a:r>
              <a:rPr lang="ru-RU" sz="950" b="1" spc="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Взаимосвязанные решения</a:t>
            </a:r>
            <a:endParaRPr sz="950" b="1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67310">
              <a:lnSpc>
                <a:spcPct val="130000"/>
              </a:lnSpc>
              <a:spcBef>
                <a:spcPts val="100"/>
              </a:spcBef>
            </a:pP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Единая многофункциональная платформа для освещения, камер видеонаблюдения, кнопки экстренного вызова, </a:t>
            </a:r>
            <a:r>
              <a:rPr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Wi-Fi</a:t>
            </a: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и </a:t>
            </a:r>
            <a:r>
              <a:rPr lang="ru-RU" sz="950" spc="50" dirty="0" err="1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др</a:t>
            </a:r>
            <a:r>
              <a:rPr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endParaRPr sz="9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&gt;"/>
              <a:tabLst>
                <a:tab pos="193040" algn="l"/>
              </a:tabLst>
            </a:pPr>
            <a:r>
              <a:rPr lang="ru-RU" sz="950" b="1" spc="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Модульный дизайн</a:t>
            </a:r>
            <a:r>
              <a:rPr sz="950" b="1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endParaRPr lang="ru-RU" sz="950" b="1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Возможность добавления функциональных элементов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 соответствии с требованиями</a:t>
            </a:r>
            <a:endParaRPr sz="9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&gt;"/>
              <a:tabLst>
                <a:tab pos="193040" algn="l"/>
              </a:tabLst>
            </a:pPr>
            <a:r>
              <a:rPr lang="ru-RU" sz="950" b="1" spc="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Задел на будущее</a:t>
            </a:r>
            <a:endParaRPr sz="950" b="1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48895">
              <a:lnSpc>
                <a:spcPct val="130000"/>
              </a:lnSpc>
              <a:spcBef>
                <a:spcPts val="100"/>
              </a:spcBef>
            </a:pP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Универсальная модульная система, подготовленная к будущим технологическим изменения</a:t>
            </a: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&gt;"/>
              <a:tabLst>
                <a:tab pos="193040" algn="l"/>
              </a:tabLst>
            </a:pPr>
            <a:r>
              <a:rPr lang="ru-RU" sz="950" b="1" spc="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Внешний вид</a:t>
            </a:r>
            <a:endParaRPr sz="950" b="1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348615">
              <a:lnSpc>
                <a:spcPct val="130000"/>
              </a:lnSpc>
              <a:spcBef>
                <a:spcPts val="100"/>
              </a:spcBef>
            </a:pP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Передовые технологии в одной красивой колонне</a:t>
            </a:r>
            <a:endParaRPr sz="9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&gt;"/>
              <a:tabLst>
                <a:tab pos="193040" algn="l"/>
              </a:tabLst>
            </a:pPr>
            <a:r>
              <a:rPr lang="ru-RU" sz="950" b="1" spc="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Простая инсталляция</a:t>
            </a:r>
            <a:endParaRPr lang="en-US" sz="950" b="1" spc="50" dirty="0">
              <a:solidFill>
                <a:srgbClr val="00B9DA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>
              <a:lnSpc>
                <a:spcPct val="13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Быстрые разъемы и надежная система крепления гарантируют очень простую и быструю установку на месте</a:t>
            </a:r>
            <a:endParaRPr lang="en-US" sz="950" spc="50" dirty="0">
              <a:solidFill>
                <a:srgbClr val="00B9DA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Char char="&gt;"/>
              <a:tabLst>
                <a:tab pos="193040" algn="l"/>
              </a:tabLst>
            </a:pPr>
            <a:r>
              <a:rPr lang="ru-RU" sz="950" b="1" spc="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Техническая поддержка</a:t>
            </a:r>
          </a:p>
          <a:p>
            <a:pPr marL="14400" marR="466090">
              <a:lnSpc>
                <a:spcPct val="130000"/>
              </a:lnSpc>
              <a:spcBef>
                <a:spcPts val="100"/>
              </a:spcBef>
            </a:pP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Поддержка от лидера рынка уличного освещения </a:t>
            </a:r>
            <a:r>
              <a:rPr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(</a:t>
            </a: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например,</a:t>
            </a:r>
            <a:r>
              <a:rPr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9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настройка оборудования, обучение и т.д.)</a:t>
            </a:r>
            <a:endParaRPr sz="9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06850" y="1558700"/>
            <a:ext cx="3505200" cy="134960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 marR="7620">
              <a:lnSpc>
                <a:spcPct val="130000"/>
              </a:lnSpc>
              <a:spcBef>
                <a:spcPts val="100"/>
              </a:spcBef>
            </a:pPr>
            <a:r>
              <a:rPr lang="ru-RU" sz="2000" b="1" spc="65" dirty="0">
                <a:solidFill>
                  <a:srgbClr val="091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не столб – </a:t>
            </a:r>
            <a:br>
              <a:rPr lang="ru-RU" sz="2000" b="1" spc="65" dirty="0">
                <a:solidFill>
                  <a:srgbClr val="091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65" dirty="0">
                <a:solidFill>
                  <a:srgbClr val="091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мультисервисная платформа</a:t>
            </a:r>
            <a:endParaRPr sz="2000" b="1" spc="65" dirty="0">
              <a:solidFill>
                <a:srgbClr val="091B2A"/>
              </a:solidFill>
              <a:latin typeface="Albertus MT Lt" pitchFamily="2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246992"/>
            <a:ext cx="3870007" cy="9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4183" y="10362612"/>
            <a:ext cx="146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14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7296" y="3222630"/>
            <a:ext cx="2302778" cy="24288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000" b="1" spc="35" dirty="0">
                <a:solidFill>
                  <a:srgbClr val="00B9DA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Городская среда</a:t>
            </a:r>
            <a:endParaRPr sz="20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Видеонаблюдение</a:t>
            </a:r>
            <a:endParaRPr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Wi-Fi </a:t>
            </a:r>
            <a:r>
              <a:rPr sz="900" b="1" spc="5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backhaul </a:t>
            </a:r>
            <a:r>
              <a:rPr lang="en-US" sz="900" b="1" spc="16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/</a:t>
            </a:r>
            <a:r>
              <a:rPr lang="en-US" sz="900" b="1" spc="-16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lang="ru-RU" sz="900" b="1" spc="5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публичный 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tabLst>
                <a:tab pos="94615" algn="l"/>
              </a:tabLst>
            </a:pPr>
            <a:r>
              <a:rPr lang="ru-RU" sz="900" b="1" spc="5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 </a:t>
            </a:r>
            <a:r>
              <a:rPr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Wi-Fi</a:t>
            </a:r>
            <a:r>
              <a:rPr lang="ru-RU"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доступ</a:t>
            </a:r>
            <a:endParaRPr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spc="4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Объявления</a:t>
            </a:r>
            <a:r>
              <a:rPr sz="900" b="1" spc="5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sz="900" b="1" spc="16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/</a:t>
            </a:r>
            <a:r>
              <a:rPr sz="900" b="1" spc="-9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lang="ru-RU" sz="900" b="1" spc="5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Музыкальное сопровождение</a:t>
            </a:r>
            <a:endParaRPr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Система распознавание лиц, 	предметов и автотранспорта</a:t>
            </a:r>
            <a:endParaRPr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spc="2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Кнопка экстренного вызова</a:t>
            </a:r>
            <a:endParaRPr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spc="2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Система управления освещением</a:t>
            </a:r>
            <a:endParaRPr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Световая сигнализация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  <a:buClr>
                <a:srgbClr val="00B9DA"/>
              </a:buClr>
              <a:tabLst>
                <a:tab pos="94615" algn="l"/>
              </a:tabLst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7297" y="5467296"/>
            <a:ext cx="2135480" cy="216796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4400">
              <a:spcBef>
                <a:spcPts val="100"/>
              </a:spcBef>
            </a:pPr>
            <a:r>
              <a:rPr lang="ru-RU" sz="2000" b="1" spc="80" dirty="0">
                <a:solidFill>
                  <a:srgbClr val="00B9DA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Общественный транспорт</a:t>
            </a:r>
            <a:endParaRPr sz="20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Видеонаблюдение</a:t>
            </a:r>
            <a:endParaRPr lang="ru-RU"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en-US"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Wi-Fi </a:t>
            </a:r>
            <a:r>
              <a:rPr lang="en-US" sz="900" b="1" spc="5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backhaul </a:t>
            </a:r>
            <a:r>
              <a:rPr lang="en-US" sz="900" b="1" spc="16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/</a:t>
            </a:r>
            <a:r>
              <a:rPr lang="en-US" sz="900" b="1" spc="-16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lang="ru-RU" sz="900" b="1" spc="5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публичный 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tabLst>
                <a:tab pos="94615" algn="l"/>
              </a:tabLst>
            </a:pPr>
            <a:r>
              <a:rPr lang="ru-RU" sz="900" b="1" spc="5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 </a:t>
            </a:r>
            <a:r>
              <a:rPr lang="en-US"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Wi-Fi </a:t>
            </a:r>
            <a:r>
              <a:rPr lang="ru-RU"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доступ</a:t>
            </a:r>
            <a:endParaRPr lang="ru-RU"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Система распознавание лиц, 	предметов и автотранспорта</a:t>
            </a:r>
            <a:endParaRPr lang="ru-RU"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spc="2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Кнопка экстренного вызова</a:t>
            </a:r>
            <a:endParaRPr lang="ru-RU"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spc="2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Система управления освещением</a:t>
            </a:r>
            <a:endParaRPr lang="ru-RU"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Световая сигнализация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47296" y="7699295"/>
            <a:ext cx="2512354" cy="214539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2000" b="1" spc="60" dirty="0">
                <a:solidFill>
                  <a:srgbClr val="00B9DA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Торговые центры</a:t>
            </a:r>
            <a:endParaRPr sz="20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Видеонаблюдение</a:t>
            </a:r>
            <a:endParaRPr lang="ru-RU"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en-US"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Wi-Fi </a:t>
            </a:r>
            <a:r>
              <a:rPr lang="en-US" sz="900" b="1" spc="5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backhaul </a:t>
            </a:r>
            <a:r>
              <a:rPr lang="en-US" sz="900" b="1" spc="16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/</a:t>
            </a:r>
            <a:r>
              <a:rPr lang="en-US" sz="900" b="1" spc="-16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lang="ru-RU" sz="900" b="1" spc="5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публичный 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tabLst>
                <a:tab pos="94615" algn="l"/>
              </a:tabLst>
            </a:pPr>
            <a:r>
              <a:rPr lang="ru-RU" sz="900" b="1" spc="5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 </a:t>
            </a:r>
            <a:r>
              <a:rPr lang="en-US"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Wi-Fi </a:t>
            </a:r>
            <a:r>
              <a:rPr lang="ru-RU"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доступ </a:t>
            </a: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spc="2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Кнопка экстренного вызова</a:t>
            </a: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FontTx/>
              <a:buChar char="•"/>
              <a:tabLst>
                <a:tab pos="94615" algn="l"/>
              </a:tabLst>
            </a:pPr>
            <a:r>
              <a:rPr lang="ru-RU" sz="900" b="1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Система распознавание лиц и предметов</a:t>
            </a:r>
            <a:endParaRPr lang="ru-RU" sz="900" b="1" spc="25" dirty="0">
              <a:solidFill>
                <a:srgbClr val="231F20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FontTx/>
              <a:buChar char="•"/>
              <a:tabLst>
                <a:tab pos="94615" algn="l"/>
              </a:tabLst>
            </a:pPr>
            <a:r>
              <a:rPr lang="ru-RU" sz="900" b="1" spc="4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Объявления</a:t>
            </a:r>
            <a:r>
              <a:rPr lang="ru-RU" sz="900" b="1" spc="5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lang="ru-RU" sz="900" b="1" spc="16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/</a:t>
            </a:r>
            <a:r>
              <a:rPr lang="ru-RU" sz="900" b="1" spc="-9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lang="ru-RU" sz="900" b="1" spc="5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Музыкальное 	сопровождение</a:t>
            </a:r>
            <a:endParaRPr lang="ru-RU"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spc="25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Система управления освещением</a:t>
            </a:r>
            <a:endParaRPr lang="ru-RU"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00B9DA"/>
              </a:buClr>
              <a:buChar char="•"/>
              <a:tabLst>
                <a:tab pos="94615" algn="l"/>
              </a:tabLst>
            </a:pPr>
            <a:r>
              <a:rPr lang="ru-RU" sz="900" b="1" spc="20" dirty="0">
                <a:solidFill>
                  <a:srgbClr val="231F20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Световая сигнализация</a:t>
            </a:r>
            <a:endParaRPr sz="9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299" y="774700"/>
            <a:ext cx="667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215" dirty="0">
                <a:solidFill>
                  <a:srgbClr val="052F5B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Соответствует вашим требованиям</a:t>
            </a:r>
            <a:endParaRPr sz="240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741" y="1752747"/>
            <a:ext cx="4062729" cy="1121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lang="ru-RU" sz="1600" spc="-45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Не важно какое пространство вам нужно обустроить, наша мультисервисная платформа всегда удовлетворит ваши потребности. </a:t>
            </a:r>
            <a:endParaRPr sz="16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004" y="3366008"/>
            <a:ext cx="4139993" cy="1980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4" y="5580011"/>
            <a:ext cx="4139996" cy="1980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004" y="7812011"/>
            <a:ext cx="4139996" cy="1979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39902" y="10353611"/>
            <a:ext cx="142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15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4051300"/>
            <a:ext cx="1979993" cy="1133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001" y="7447254"/>
            <a:ext cx="1979993" cy="11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9991" y="4051300"/>
            <a:ext cx="1980006" cy="1133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9991" y="7447254"/>
            <a:ext cx="1980006" cy="1133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9995" y="4051300"/>
            <a:ext cx="1979993" cy="11336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9995" y="7447254"/>
            <a:ext cx="1979993" cy="1133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65543" y="3064675"/>
            <a:ext cx="22225" cy="27940"/>
          </a:xfrm>
          <a:custGeom>
            <a:avLst/>
            <a:gdLst/>
            <a:ahLst/>
            <a:cxnLst/>
            <a:rect l="l" t="t" r="r" b="b"/>
            <a:pathLst>
              <a:path w="22225" h="27939">
                <a:moveTo>
                  <a:pt x="12750" y="3543"/>
                </a:moveTo>
                <a:lnTo>
                  <a:pt x="8966" y="3543"/>
                </a:lnTo>
                <a:lnTo>
                  <a:pt x="8966" y="27851"/>
                </a:lnTo>
                <a:lnTo>
                  <a:pt x="12750" y="27851"/>
                </a:lnTo>
                <a:lnTo>
                  <a:pt x="12750" y="3543"/>
                </a:lnTo>
                <a:close/>
              </a:path>
              <a:path w="22225" h="27939">
                <a:moveTo>
                  <a:pt x="21717" y="0"/>
                </a:moveTo>
                <a:lnTo>
                  <a:pt x="0" y="0"/>
                </a:lnTo>
                <a:lnTo>
                  <a:pt x="0" y="3543"/>
                </a:lnTo>
                <a:lnTo>
                  <a:pt x="21717" y="3543"/>
                </a:lnTo>
                <a:lnTo>
                  <a:pt x="21717" y="0"/>
                </a:lnTo>
                <a:close/>
              </a:path>
            </a:pathLst>
          </a:custGeom>
          <a:solidFill>
            <a:srgbClr val="00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0981" y="3064675"/>
            <a:ext cx="29209" cy="27940"/>
          </a:xfrm>
          <a:custGeom>
            <a:avLst/>
            <a:gdLst/>
            <a:ahLst/>
            <a:cxnLst/>
            <a:rect l="l" t="t" r="r" b="b"/>
            <a:pathLst>
              <a:path w="29209" h="27939">
                <a:moveTo>
                  <a:pt x="5626" y="0"/>
                </a:moveTo>
                <a:lnTo>
                  <a:pt x="0" y="0"/>
                </a:lnTo>
                <a:lnTo>
                  <a:pt x="0" y="27851"/>
                </a:lnTo>
                <a:lnTo>
                  <a:pt x="3784" y="27851"/>
                </a:lnTo>
                <a:lnTo>
                  <a:pt x="3784" y="4953"/>
                </a:lnTo>
                <a:lnTo>
                  <a:pt x="7705" y="4953"/>
                </a:lnTo>
                <a:lnTo>
                  <a:pt x="5626" y="0"/>
                </a:lnTo>
                <a:close/>
              </a:path>
              <a:path w="29209" h="27939">
                <a:moveTo>
                  <a:pt x="7705" y="4953"/>
                </a:moveTo>
                <a:lnTo>
                  <a:pt x="3848" y="4953"/>
                </a:lnTo>
                <a:lnTo>
                  <a:pt x="13258" y="27851"/>
                </a:lnTo>
                <a:lnTo>
                  <a:pt x="15773" y="27851"/>
                </a:lnTo>
                <a:lnTo>
                  <a:pt x="18547" y="21082"/>
                </a:lnTo>
                <a:lnTo>
                  <a:pt x="14478" y="21082"/>
                </a:lnTo>
                <a:lnTo>
                  <a:pt x="7705" y="4953"/>
                </a:lnTo>
                <a:close/>
              </a:path>
              <a:path w="29209" h="27939">
                <a:moveTo>
                  <a:pt x="29019" y="4953"/>
                </a:moveTo>
                <a:lnTo>
                  <a:pt x="25247" y="4953"/>
                </a:lnTo>
                <a:lnTo>
                  <a:pt x="25247" y="27851"/>
                </a:lnTo>
                <a:lnTo>
                  <a:pt x="29019" y="27851"/>
                </a:lnTo>
                <a:lnTo>
                  <a:pt x="29019" y="4953"/>
                </a:lnTo>
                <a:close/>
              </a:path>
              <a:path w="29209" h="27939">
                <a:moveTo>
                  <a:pt x="29019" y="0"/>
                </a:moveTo>
                <a:lnTo>
                  <a:pt x="23406" y="0"/>
                </a:lnTo>
                <a:lnTo>
                  <a:pt x="14630" y="21082"/>
                </a:lnTo>
                <a:lnTo>
                  <a:pt x="18547" y="21082"/>
                </a:lnTo>
                <a:lnTo>
                  <a:pt x="25158" y="4953"/>
                </a:lnTo>
                <a:lnTo>
                  <a:pt x="29019" y="4953"/>
                </a:lnTo>
                <a:lnTo>
                  <a:pt x="29019" y="0"/>
                </a:lnTo>
                <a:close/>
              </a:path>
            </a:pathLst>
          </a:custGeom>
          <a:solidFill>
            <a:srgbClr val="00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0001" y="7447241"/>
            <a:ext cx="1546860" cy="1134110"/>
          </a:xfrm>
          <a:custGeom>
            <a:avLst/>
            <a:gdLst/>
            <a:ahLst/>
            <a:cxnLst/>
            <a:rect l="l" t="t" r="r" b="b"/>
            <a:pathLst>
              <a:path w="1546860" h="1134109">
                <a:moveTo>
                  <a:pt x="266395" y="0"/>
                </a:moveTo>
                <a:lnTo>
                  <a:pt x="0" y="0"/>
                </a:lnTo>
                <a:lnTo>
                  <a:pt x="0" y="1133627"/>
                </a:lnTo>
                <a:lnTo>
                  <a:pt x="208800" y="1133627"/>
                </a:lnTo>
                <a:lnTo>
                  <a:pt x="1546199" y="735596"/>
                </a:lnTo>
                <a:lnTo>
                  <a:pt x="1546555" y="665403"/>
                </a:lnTo>
                <a:lnTo>
                  <a:pt x="266395" y="0"/>
                </a:lnTo>
                <a:close/>
              </a:path>
            </a:pathLst>
          </a:custGeom>
          <a:solidFill>
            <a:srgbClr val="ED15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3197" y="7447241"/>
            <a:ext cx="963930" cy="654685"/>
          </a:xfrm>
          <a:custGeom>
            <a:avLst/>
            <a:gdLst/>
            <a:ahLst/>
            <a:cxnLst/>
            <a:rect l="l" t="t" r="r" b="b"/>
            <a:pathLst>
              <a:path w="963930" h="654684">
                <a:moveTo>
                  <a:pt x="963358" y="654469"/>
                </a:moveTo>
                <a:lnTo>
                  <a:pt x="0" y="0"/>
                </a:lnTo>
              </a:path>
            </a:pathLst>
          </a:custGeom>
          <a:ln w="12699">
            <a:solidFill>
              <a:srgbClr val="ED15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8394" y="8202649"/>
            <a:ext cx="938530" cy="378460"/>
          </a:xfrm>
          <a:custGeom>
            <a:avLst/>
            <a:gdLst/>
            <a:ahLst/>
            <a:cxnLst/>
            <a:rect l="l" t="t" r="r" b="b"/>
            <a:pathLst>
              <a:path w="938530" h="378459">
                <a:moveTo>
                  <a:pt x="938161" y="0"/>
                </a:moveTo>
                <a:lnTo>
                  <a:pt x="0" y="378231"/>
                </a:lnTo>
              </a:path>
            </a:pathLst>
          </a:custGeom>
          <a:ln w="12700">
            <a:solidFill>
              <a:srgbClr val="ED15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9995" y="7637093"/>
            <a:ext cx="1977389" cy="944244"/>
          </a:xfrm>
          <a:custGeom>
            <a:avLst/>
            <a:gdLst/>
            <a:ahLst/>
            <a:cxnLst/>
            <a:rect l="l" t="t" r="r" b="b"/>
            <a:pathLst>
              <a:path w="1977390" h="944245">
                <a:moveTo>
                  <a:pt x="947280" y="943775"/>
                </a:moveTo>
                <a:lnTo>
                  <a:pt x="0" y="943775"/>
                </a:lnTo>
                <a:lnTo>
                  <a:pt x="0" y="0"/>
                </a:lnTo>
                <a:lnTo>
                  <a:pt x="1976818" y="0"/>
                </a:lnTo>
                <a:lnTo>
                  <a:pt x="1976818" y="218147"/>
                </a:lnTo>
                <a:lnTo>
                  <a:pt x="947280" y="943775"/>
                </a:lnTo>
                <a:close/>
              </a:path>
            </a:pathLst>
          </a:custGeom>
          <a:ln w="6350">
            <a:solidFill>
              <a:srgbClr val="052F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7297" y="1993900"/>
            <a:ext cx="6195153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lang="ru-RU" sz="1000" spc="5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Хорошо иметь не просто видеозапись, но и знать, что происходит на самом деле. Умная система видеонаблюдения </a:t>
            </a:r>
            <a:r>
              <a:rPr lang="ru-RU" sz="1000" spc="55" dirty="0" smtClean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автоматически </a:t>
            </a:r>
            <a:r>
              <a:rPr lang="ru-RU" sz="1000" spc="5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анализирует записи с камер, отслеживая состояние пробок, наличия парковочных мест</a:t>
            </a:r>
            <a:r>
              <a:rPr lang="en-US" sz="1000" spc="5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</a:t>
            </a:r>
            <a:r>
              <a:rPr lang="ru-RU" sz="1000" spc="5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поведенческие реакции людей</a:t>
            </a:r>
            <a:r>
              <a:rPr lang="en-US" sz="1000" spc="5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1000" spc="5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 даже распознает их лица. Она предупреждает вас о нестандартных ситуациях (например,</a:t>
            </a:r>
            <a:r>
              <a:rPr lang="en-US" sz="1000" spc="5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1000" spc="5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попытка несанкционированного доступа,</a:t>
            </a:r>
            <a:r>
              <a:rPr lang="en-US" sz="1000" spc="5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1000" spc="5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массовое скопление людей, обнаружении преступника и т.д.</a:t>
            </a:r>
            <a:r>
              <a:rPr sz="1000" spc="4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)  </a:t>
            </a:r>
            <a:r>
              <a:rPr lang="ru-RU" sz="1000" spc="4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 предоставляет детальный анализ ситуации ежедневно в течение суток, давая возможность своевременно принять необходимые меры безопасности</a:t>
            </a:r>
            <a:r>
              <a:rPr lang="ru-RU" sz="1000" spc="9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 Скучающие охранники или полиция, смотрящие в 10 экранов одновременно, останутся в прошлом.</a:t>
            </a:r>
            <a:endParaRPr sz="1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8324" y="7037333"/>
            <a:ext cx="182692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150" b="1" spc="-20" dirty="0">
                <a:solidFill>
                  <a:srgbClr val="ED155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Определение нарушений границ </a:t>
            </a:r>
            <a:endParaRPr sz="115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40050" y="7037333"/>
            <a:ext cx="183742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150" b="1" spc="-40" dirty="0">
                <a:solidFill>
                  <a:srgbClr val="ED155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Контроль направления движения</a:t>
            </a:r>
            <a:endParaRPr sz="115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298" y="3746500"/>
            <a:ext cx="6576151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2335" algn="l"/>
                <a:tab pos="4332605" algn="l"/>
              </a:tabLst>
            </a:pPr>
            <a:r>
              <a:rPr lang="ru-RU" sz="1150" b="1" spc="-15" dirty="0">
                <a:solidFill>
                  <a:srgbClr val="ED155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Анализ дорожной обстановки</a:t>
            </a:r>
            <a:r>
              <a:rPr lang="en-US" sz="1150" b="1" spc="-15" dirty="0">
                <a:solidFill>
                  <a:srgbClr val="ED155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 </a:t>
            </a:r>
            <a:r>
              <a:rPr lang="ru-RU" sz="1150" b="1" spc="-15" dirty="0">
                <a:solidFill>
                  <a:srgbClr val="ED155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Анализ парковочных мест</a:t>
            </a:r>
            <a:r>
              <a:rPr lang="ru-RU" sz="1150" b="1" spc="5" dirty="0">
                <a:solidFill>
                  <a:srgbClr val="ED155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1150" b="1" spc="-15" dirty="0">
                <a:solidFill>
                  <a:srgbClr val="ED155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Подсчет количества людей</a:t>
            </a:r>
            <a:endParaRPr sz="115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26050" y="7037333"/>
            <a:ext cx="1570355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150" b="1" spc="-45" dirty="0">
                <a:solidFill>
                  <a:srgbClr val="ED155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Анализ массового скопление людей</a:t>
            </a:r>
            <a:endParaRPr sz="115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0249" y="5248021"/>
            <a:ext cx="2137090" cy="1746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 marR="508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Автоматический подсчет 	транспортных средств 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(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легковые 	автомобили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грузовики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мотоциклы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)</a:t>
            </a:r>
            <a:endParaRPr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Распознавание двухколесного 	транспорта, машины, 	автобуса или грузовика</a:t>
            </a:r>
            <a:endParaRPr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Контроль до 4-х полос движения</a:t>
            </a:r>
            <a:endParaRPr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264795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Результат в минутах, часах, 	днях, неделях и месяцах</a:t>
            </a:r>
          </a:p>
          <a:p>
            <a:pPr marL="14400" marR="264795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Распознавание номеров</a:t>
            </a:r>
            <a:endParaRPr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7299" y="8623300"/>
            <a:ext cx="1972945" cy="163557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Автоматизированная охрана 	периметра</a:t>
            </a:r>
            <a:endParaRPr sz="85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508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Использование тепловизионных </a:t>
            </a:r>
            <a:r>
              <a:rPr lang="en-US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 инфракрасных камер </a:t>
            </a:r>
            <a:endParaRPr sz="85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17526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Анализ данных при любых 	погодных условиях 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(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дождь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снег и т.д.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)</a:t>
            </a: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Распознавание животных</a:t>
            </a:r>
            <a:endParaRPr sz="85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Контроль большой территории</a:t>
            </a:r>
            <a:endParaRPr sz="85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67340" y="5181277"/>
            <a:ext cx="2172655" cy="177510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Определение свободного 	парковочного пространства</a:t>
            </a:r>
            <a:endParaRPr sz="85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Отображение на дисплее </a:t>
            </a:r>
            <a:r>
              <a:rPr lang="en-US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 	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информации о доступности </a:t>
            </a:r>
            <a:r>
              <a:rPr lang="en-US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парковочных мест</a:t>
            </a:r>
            <a:endParaRPr lang="ru-RU" sz="850" spc="50" dirty="0">
              <a:solidFill>
                <a:srgbClr val="231F20"/>
              </a:solidFill>
              <a:highlight>
                <a:srgbClr val="FFFF00"/>
              </a:highlight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Отслеживание нарушений/ 	автоматическая рассылка штрафов</a:t>
            </a:r>
            <a:endParaRPr lang="ru-RU" sz="850" spc="50" dirty="0">
              <a:solidFill>
                <a:srgbClr val="231F20"/>
              </a:solidFill>
              <a:highlight>
                <a:srgbClr val="FFFF00"/>
              </a:highlight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Использование носимых 	видеорегистраторов парковочными 	службами</a:t>
            </a:r>
            <a:endParaRPr sz="85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67340" y="8623642"/>
            <a:ext cx="1910129" cy="108209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6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Контроль направления 	движения в местах с 	повышенной опасностью</a:t>
            </a:r>
            <a:endParaRPr sz="8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Надежный анализ</a:t>
            </a:r>
            <a:endParaRPr sz="8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8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Простая настройка </a:t>
            </a:r>
            <a:r>
              <a:rPr lang="en-US" sz="850" spc="8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850" spc="8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функционала</a:t>
            </a:r>
            <a:endParaRPr sz="8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39996" y="5204667"/>
            <a:ext cx="2319654" cy="1393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 marR="147955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Автоматический подсчет </a:t>
            </a:r>
            <a:r>
              <a:rPr lang="en-US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количества людей в режиме </a:t>
            </a:r>
            <a:r>
              <a:rPr lang="en-US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реального времени</a:t>
            </a:r>
            <a:endParaRPr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471805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Распознавание лиц</a:t>
            </a:r>
            <a:endParaRPr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Создание отчетов о проведенном 	анализе</a:t>
            </a:r>
            <a:endParaRPr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Использование 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3D 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анализа для </a:t>
            </a:r>
            <a:r>
              <a:rPr lang="en-US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большей точности</a:t>
            </a:r>
            <a:endParaRPr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44031" y="4183849"/>
            <a:ext cx="1720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0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1</a:t>
            </a:r>
            <a:r>
              <a:rPr sz="700" b="1" spc="-15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6</a:t>
            </a:r>
            <a:r>
              <a:rPr sz="700" b="1" spc="20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5</a:t>
            </a:r>
            <a:endParaRPr sz="70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43498" y="4939499"/>
            <a:ext cx="1733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0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1</a:t>
            </a:r>
            <a:r>
              <a:rPr sz="700" b="1" spc="-15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6</a:t>
            </a:r>
            <a:r>
              <a:rPr sz="700" b="1" spc="25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3</a:t>
            </a:r>
            <a:endParaRPr sz="70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27294" y="8648725"/>
            <a:ext cx="2103755" cy="14093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6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Оповещение о достижении 	максимальной длины очереди</a:t>
            </a:r>
            <a:endParaRPr sz="8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Анализ скопления людей и их 	количества</a:t>
            </a:r>
            <a:endParaRPr sz="8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Анализ скорости движения людей</a:t>
            </a:r>
            <a:endParaRPr sz="8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30480" indent="-81280">
              <a:lnSpc>
                <a:spcPct val="130000"/>
              </a:lnSpc>
              <a:spcBef>
                <a:spcPts val="10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850" spc="6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Оценка среднестатистического 	времени ожидания в </a:t>
            </a:r>
            <a:r>
              <a:rPr lang="en-US" sz="850" spc="6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850" spc="6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определенном месте</a:t>
            </a:r>
            <a:endParaRPr sz="8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62298" y="317500"/>
            <a:ext cx="5859151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z="4500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Аналитика видеоизображения</a:t>
            </a:r>
            <a:endParaRPr sz="45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22829" y="4412875"/>
            <a:ext cx="635000" cy="407034"/>
          </a:xfrm>
          <a:custGeom>
            <a:avLst/>
            <a:gdLst/>
            <a:ahLst/>
            <a:cxnLst/>
            <a:rect l="l" t="t" r="r" b="b"/>
            <a:pathLst>
              <a:path w="635000" h="407035">
                <a:moveTo>
                  <a:pt x="0" y="260388"/>
                </a:moveTo>
                <a:lnTo>
                  <a:pt x="100844" y="406437"/>
                </a:lnTo>
                <a:lnTo>
                  <a:pt x="634718" y="146049"/>
                </a:lnTo>
                <a:lnTo>
                  <a:pt x="533874" y="0"/>
                </a:lnTo>
                <a:lnTo>
                  <a:pt x="0" y="260388"/>
                </a:lnTo>
                <a:close/>
              </a:path>
            </a:pathLst>
          </a:custGeom>
          <a:ln w="6247">
            <a:solidFill>
              <a:srgbClr val="052F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16309" y="4130560"/>
            <a:ext cx="675005" cy="664845"/>
          </a:xfrm>
          <a:custGeom>
            <a:avLst/>
            <a:gdLst/>
            <a:ahLst/>
            <a:cxnLst/>
            <a:rect l="l" t="t" r="r" b="b"/>
            <a:pathLst>
              <a:path w="675004" h="664845">
                <a:moveTo>
                  <a:pt x="0" y="664222"/>
                </a:moveTo>
                <a:lnTo>
                  <a:pt x="385152" y="664222"/>
                </a:lnTo>
                <a:lnTo>
                  <a:pt x="674914" y="0"/>
                </a:lnTo>
                <a:lnTo>
                  <a:pt x="289761" y="0"/>
                </a:lnTo>
                <a:lnTo>
                  <a:pt x="0" y="664222"/>
                </a:lnTo>
                <a:close/>
              </a:path>
            </a:pathLst>
          </a:custGeom>
          <a:ln w="6550">
            <a:solidFill>
              <a:srgbClr val="F4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0047" y="4130560"/>
            <a:ext cx="675005" cy="664845"/>
          </a:xfrm>
          <a:custGeom>
            <a:avLst/>
            <a:gdLst/>
            <a:ahLst/>
            <a:cxnLst/>
            <a:rect l="l" t="t" r="r" b="b"/>
            <a:pathLst>
              <a:path w="675004" h="664845">
                <a:moveTo>
                  <a:pt x="0" y="664222"/>
                </a:moveTo>
                <a:lnTo>
                  <a:pt x="385152" y="664222"/>
                </a:lnTo>
                <a:lnTo>
                  <a:pt x="674914" y="0"/>
                </a:lnTo>
                <a:lnTo>
                  <a:pt x="289761" y="0"/>
                </a:lnTo>
                <a:lnTo>
                  <a:pt x="0" y="664222"/>
                </a:lnTo>
                <a:close/>
              </a:path>
            </a:pathLst>
          </a:custGeom>
          <a:ln w="6550">
            <a:solidFill>
              <a:srgbClr val="ED15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01512" y="4130560"/>
            <a:ext cx="683895" cy="664845"/>
          </a:xfrm>
          <a:custGeom>
            <a:avLst/>
            <a:gdLst/>
            <a:ahLst/>
            <a:cxnLst/>
            <a:rect l="l" t="t" r="r" b="b"/>
            <a:pathLst>
              <a:path w="683895" h="664845">
                <a:moveTo>
                  <a:pt x="0" y="664222"/>
                </a:moveTo>
                <a:lnTo>
                  <a:pt x="393547" y="664222"/>
                </a:lnTo>
                <a:lnTo>
                  <a:pt x="683309" y="0"/>
                </a:lnTo>
                <a:lnTo>
                  <a:pt x="289761" y="0"/>
                </a:lnTo>
                <a:lnTo>
                  <a:pt x="0" y="664222"/>
                </a:lnTo>
                <a:close/>
              </a:path>
            </a:pathLst>
          </a:custGeom>
          <a:ln w="6554">
            <a:solidFill>
              <a:srgbClr val="F4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02004" y="4130565"/>
            <a:ext cx="558165" cy="664845"/>
          </a:xfrm>
          <a:custGeom>
            <a:avLst/>
            <a:gdLst/>
            <a:ahLst/>
            <a:cxnLst/>
            <a:rect l="l" t="t" r="r" b="b"/>
            <a:pathLst>
              <a:path w="558164" h="664845">
                <a:moveTo>
                  <a:pt x="557998" y="0"/>
                </a:moveTo>
                <a:lnTo>
                  <a:pt x="289761" y="0"/>
                </a:lnTo>
                <a:lnTo>
                  <a:pt x="0" y="664222"/>
                </a:lnTo>
                <a:lnTo>
                  <a:pt x="386499" y="664222"/>
                </a:lnTo>
                <a:lnTo>
                  <a:pt x="557992" y="271106"/>
                </a:lnTo>
                <a:lnTo>
                  <a:pt x="557998" y="0"/>
                </a:lnTo>
                <a:close/>
              </a:path>
            </a:pathLst>
          </a:custGeom>
          <a:ln w="6496">
            <a:solidFill>
              <a:srgbClr val="F4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80011" y="4130565"/>
            <a:ext cx="526415" cy="664845"/>
          </a:xfrm>
          <a:custGeom>
            <a:avLst/>
            <a:gdLst/>
            <a:ahLst/>
            <a:cxnLst/>
            <a:rect l="l" t="t" r="r" b="b"/>
            <a:pathLst>
              <a:path w="526414" h="664845">
                <a:moveTo>
                  <a:pt x="526413" y="0"/>
                </a:moveTo>
                <a:lnTo>
                  <a:pt x="96150" y="0"/>
                </a:lnTo>
                <a:lnTo>
                  <a:pt x="4" y="220395"/>
                </a:lnTo>
                <a:lnTo>
                  <a:pt x="0" y="664222"/>
                </a:lnTo>
                <a:lnTo>
                  <a:pt x="236651" y="664222"/>
                </a:lnTo>
                <a:lnTo>
                  <a:pt x="526413" y="0"/>
                </a:lnTo>
                <a:close/>
              </a:path>
            </a:pathLst>
          </a:custGeom>
          <a:ln w="6480">
            <a:solidFill>
              <a:srgbClr val="F4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43131" y="4466298"/>
            <a:ext cx="1977389" cy="337820"/>
          </a:xfrm>
          <a:custGeom>
            <a:avLst/>
            <a:gdLst/>
            <a:ahLst/>
            <a:cxnLst/>
            <a:rect l="l" t="t" r="r" b="b"/>
            <a:pathLst>
              <a:path w="1977390" h="337820">
                <a:moveTo>
                  <a:pt x="0" y="337489"/>
                </a:moveTo>
                <a:lnTo>
                  <a:pt x="1976869" y="337489"/>
                </a:lnTo>
                <a:lnTo>
                  <a:pt x="1976869" y="0"/>
                </a:lnTo>
                <a:lnTo>
                  <a:pt x="0" y="0"/>
                </a:lnTo>
                <a:lnTo>
                  <a:pt x="0" y="337489"/>
                </a:lnTo>
                <a:close/>
              </a:path>
            </a:pathLst>
          </a:custGeom>
          <a:ln w="6261">
            <a:solidFill>
              <a:srgbClr val="F4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31560" y="4391368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9049"/>
                </a:moveTo>
                <a:lnTo>
                  <a:pt x="0" y="0"/>
                </a:lnTo>
              </a:path>
            </a:pathLst>
          </a:custGeom>
          <a:ln w="6350">
            <a:solidFill>
              <a:srgbClr val="F4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92418" y="430992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39141" y="0"/>
                </a:moveTo>
                <a:lnTo>
                  <a:pt x="0" y="78282"/>
                </a:lnTo>
                <a:lnTo>
                  <a:pt x="78282" y="78282"/>
                </a:lnTo>
                <a:lnTo>
                  <a:pt x="39141" y="0"/>
                </a:lnTo>
                <a:close/>
              </a:path>
            </a:pathLst>
          </a:custGeom>
          <a:ln w="6350">
            <a:solidFill>
              <a:srgbClr val="F4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31560" y="4806924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9049"/>
                </a:lnTo>
              </a:path>
            </a:pathLst>
          </a:custGeom>
          <a:ln w="6350">
            <a:solidFill>
              <a:srgbClr val="F4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92418" y="4879136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39141" y="78282"/>
                </a:moveTo>
                <a:lnTo>
                  <a:pt x="78282" y="0"/>
                </a:lnTo>
                <a:lnTo>
                  <a:pt x="0" y="0"/>
                </a:lnTo>
                <a:lnTo>
                  <a:pt x="39141" y="78282"/>
                </a:lnTo>
                <a:close/>
              </a:path>
            </a:pathLst>
          </a:custGeom>
          <a:ln w="6350">
            <a:solidFill>
              <a:srgbClr val="F4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92419" y="7456156"/>
            <a:ext cx="534035" cy="992505"/>
          </a:xfrm>
          <a:custGeom>
            <a:avLst/>
            <a:gdLst/>
            <a:ahLst/>
            <a:cxnLst/>
            <a:rect l="l" t="t" r="r" b="b"/>
            <a:pathLst>
              <a:path w="534035" h="992504">
                <a:moveTo>
                  <a:pt x="0" y="0"/>
                </a:moveTo>
                <a:lnTo>
                  <a:pt x="65582" y="992505"/>
                </a:lnTo>
                <a:lnTo>
                  <a:pt x="533577" y="992505"/>
                </a:lnTo>
                <a:lnTo>
                  <a:pt x="359994" y="0"/>
                </a:lnTo>
                <a:lnTo>
                  <a:pt x="0" y="0"/>
                </a:lnTo>
                <a:close/>
              </a:path>
            </a:pathLst>
          </a:custGeom>
          <a:ln w="6271">
            <a:solidFill>
              <a:srgbClr val="F4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61798" y="7456156"/>
            <a:ext cx="704215" cy="992505"/>
          </a:xfrm>
          <a:custGeom>
            <a:avLst/>
            <a:gdLst/>
            <a:ahLst/>
            <a:cxnLst/>
            <a:rect l="l" t="t" r="r" b="b"/>
            <a:pathLst>
              <a:path w="704214" h="992504">
                <a:moveTo>
                  <a:pt x="0" y="0"/>
                </a:moveTo>
                <a:lnTo>
                  <a:pt x="235622" y="992505"/>
                </a:lnTo>
                <a:lnTo>
                  <a:pt x="703630" y="992505"/>
                </a:lnTo>
                <a:lnTo>
                  <a:pt x="297205" y="0"/>
                </a:lnTo>
                <a:lnTo>
                  <a:pt x="0" y="0"/>
                </a:lnTo>
                <a:close/>
              </a:path>
            </a:pathLst>
          </a:custGeom>
          <a:ln w="6277">
            <a:solidFill>
              <a:srgbClr val="F4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47542" y="7554708"/>
            <a:ext cx="48895" cy="228600"/>
          </a:xfrm>
          <a:custGeom>
            <a:avLst/>
            <a:gdLst/>
            <a:ahLst/>
            <a:cxnLst/>
            <a:rect l="l" t="t" r="r" b="b"/>
            <a:pathLst>
              <a:path w="48895" h="228600">
                <a:moveTo>
                  <a:pt x="48488" y="228092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49269" y="7775790"/>
            <a:ext cx="95250" cy="113664"/>
          </a:xfrm>
          <a:custGeom>
            <a:avLst/>
            <a:gdLst/>
            <a:ahLst/>
            <a:cxnLst/>
            <a:rect l="l" t="t" r="r" b="b"/>
            <a:pathLst>
              <a:path w="95250" h="113665">
                <a:moveTo>
                  <a:pt x="69405" y="113563"/>
                </a:moveTo>
                <a:lnTo>
                  <a:pt x="94818" y="0"/>
                </a:lnTo>
                <a:lnTo>
                  <a:pt x="0" y="20154"/>
                </a:lnTo>
                <a:lnTo>
                  <a:pt x="69405" y="113563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97743" y="7668081"/>
            <a:ext cx="48895" cy="228600"/>
          </a:xfrm>
          <a:custGeom>
            <a:avLst/>
            <a:gdLst/>
            <a:ahLst/>
            <a:cxnLst/>
            <a:rect l="l" t="t" r="r" b="b"/>
            <a:pathLst>
              <a:path w="48895" h="228600">
                <a:moveTo>
                  <a:pt x="0" y="0"/>
                </a:moveTo>
                <a:lnTo>
                  <a:pt x="48488" y="22809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49674" y="7561528"/>
            <a:ext cx="95250" cy="113664"/>
          </a:xfrm>
          <a:custGeom>
            <a:avLst/>
            <a:gdLst/>
            <a:ahLst/>
            <a:cxnLst/>
            <a:rect l="l" t="t" r="r" b="b"/>
            <a:pathLst>
              <a:path w="95250" h="113665">
                <a:moveTo>
                  <a:pt x="25412" y="0"/>
                </a:moveTo>
                <a:lnTo>
                  <a:pt x="0" y="113563"/>
                </a:lnTo>
                <a:lnTo>
                  <a:pt x="94818" y="93408"/>
                </a:lnTo>
                <a:lnTo>
                  <a:pt x="25412" y="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4309" y="10362612"/>
            <a:ext cx="146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16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299" y="546100"/>
            <a:ext cx="6070351" cy="1025922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3000" spc="50" dirty="0">
                <a:solidFill>
                  <a:srgbClr val="ED155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Аналитика и определение мест положения с помощью </a:t>
            </a:r>
            <a:r>
              <a:rPr lang="en-US" sz="3000" spc="50" dirty="0">
                <a:solidFill>
                  <a:srgbClr val="ED155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Wi-Fi</a:t>
            </a:r>
            <a:endParaRPr sz="30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399" y="1841500"/>
            <a:ext cx="6226555" cy="99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Точки доступа </a:t>
            </a:r>
            <a:r>
              <a:rPr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Wi-Fi </a:t>
            </a:r>
            <a:r>
              <a:rPr lang="ru-RU" sz="10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могут определять посещаемость определенных мест пользователями. Современные точки доступа позволяют определять местонахождение пользователя в определенный момент времени, а также сколько времени он провел в одном месте и возвращался ли он обратно на него. С помощью этой информации можно предоставлять сервис магазинам, торговым площадям или аналитическим агентствам.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8300" y="3365832"/>
            <a:ext cx="14221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5" dirty="0">
                <a:solidFill>
                  <a:srgbClr val="ED1556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Тепловая карта</a:t>
            </a:r>
            <a:endParaRPr sz="12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7650" y="3365832"/>
            <a:ext cx="41525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15" dirty="0">
                <a:solidFill>
                  <a:srgbClr val="ED1556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Анализ подключений</a:t>
            </a:r>
            <a:endParaRPr sz="12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100" y="7175500"/>
            <a:ext cx="29461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40" dirty="0">
                <a:solidFill>
                  <a:srgbClr val="ED1556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Время пребывания на одном месте</a:t>
            </a:r>
            <a:endParaRPr sz="12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500" y="6032500"/>
            <a:ext cx="2336550" cy="78483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93980" indent="-81280">
              <a:lnSpc>
                <a:spcPct val="100000"/>
              </a:lnSpc>
              <a:spcBef>
                <a:spcPts val="42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2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Количество посетителей</a:t>
            </a:r>
            <a:r>
              <a:rPr sz="10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?</a:t>
            </a:r>
            <a:endParaRPr sz="1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93980" indent="-81280">
              <a:lnSpc>
                <a:spcPct val="100000"/>
              </a:lnSpc>
              <a:spcBef>
                <a:spcPts val="32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2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Самый загруженный день</a:t>
            </a:r>
            <a:r>
              <a:rPr sz="1000" spc="9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?</a:t>
            </a:r>
            <a:endParaRPr sz="1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93980" indent="-81280">
              <a:lnSpc>
                <a:spcPct val="100000"/>
              </a:lnSpc>
              <a:spcBef>
                <a:spcPts val="32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2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Самое загруженное время в 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  <a:buClr>
                <a:srgbClr val="ED1556"/>
              </a:buClr>
              <a:tabLst>
                <a:tab pos="94615" algn="l"/>
              </a:tabLst>
            </a:pPr>
            <a:r>
              <a:rPr lang="ru-RU" sz="1000" spc="2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  течение дня</a:t>
            </a:r>
            <a:r>
              <a:rPr sz="1000" spc="9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?</a:t>
            </a:r>
            <a:endParaRPr sz="1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1395" y="7439380"/>
            <a:ext cx="1447800" cy="553998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93980" indent="-81280">
              <a:lnSpc>
                <a:spcPct val="100000"/>
              </a:lnSpc>
              <a:spcBef>
                <a:spcPts val="42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2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Сколько посетителей задерживаются</a:t>
            </a:r>
            <a:r>
              <a:rPr sz="1000" spc="7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?</a:t>
            </a:r>
            <a:endParaRPr sz="1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93980" indent="-81280">
              <a:lnSpc>
                <a:spcPct val="100000"/>
              </a:lnSpc>
              <a:spcBef>
                <a:spcPts val="32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2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Как долго</a:t>
            </a:r>
            <a:r>
              <a:rPr sz="1000" spc="8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?</a:t>
            </a:r>
            <a:endParaRPr sz="1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9363" y="3704717"/>
            <a:ext cx="1928578" cy="2214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004" y="3685794"/>
            <a:ext cx="1980564" cy="2278380"/>
          </a:xfrm>
          <a:custGeom>
            <a:avLst/>
            <a:gdLst/>
            <a:ahLst/>
            <a:cxnLst/>
            <a:rect l="l" t="t" r="r" b="b"/>
            <a:pathLst>
              <a:path w="1980564" h="2278379">
                <a:moveTo>
                  <a:pt x="0" y="2278037"/>
                </a:moveTo>
                <a:lnTo>
                  <a:pt x="1980006" y="2278037"/>
                </a:lnTo>
                <a:lnTo>
                  <a:pt x="1980006" y="0"/>
                </a:lnTo>
                <a:lnTo>
                  <a:pt x="0" y="0"/>
                </a:lnTo>
                <a:lnTo>
                  <a:pt x="0" y="2278037"/>
                </a:lnTo>
                <a:close/>
              </a:path>
            </a:pathLst>
          </a:custGeom>
          <a:ln w="6350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4941" y="7532929"/>
            <a:ext cx="3253871" cy="2226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004" y="7503883"/>
            <a:ext cx="3345179" cy="2285365"/>
          </a:xfrm>
          <a:custGeom>
            <a:avLst/>
            <a:gdLst/>
            <a:ahLst/>
            <a:cxnLst/>
            <a:rect l="l" t="t" r="r" b="b"/>
            <a:pathLst>
              <a:path w="3345179" h="2285365">
                <a:moveTo>
                  <a:pt x="0" y="2284945"/>
                </a:moveTo>
                <a:lnTo>
                  <a:pt x="3344824" y="2284945"/>
                </a:lnTo>
                <a:lnTo>
                  <a:pt x="3344824" y="0"/>
                </a:lnTo>
                <a:lnTo>
                  <a:pt x="0" y="0"/>
                </a:lnTo>
                <a:lnTo>
                  <a:pt x="0" y="2284945"/>
                </a:lnTo>
                <a:close/>
              </a:path>
            </a:pathLst>
          </a:custGeom>
          <a:ln w="6350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39902" y="10353611"/>
            <a:ext cx="1390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17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93C0599-E4D1-8245-AFED-B06BD89113AE}"/>
              </a:ext>
            </a:extLst>
          </p:cNvPr>
          <p:cNvSpPr txBox="1"/>
          <p:nvPr/>
        </p:nvSpPr>
        <p:spPr>
          <a:xfrm>
            <a:off x="2682718" y="6590706"/>
            <a:ext cx="391493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980" indent="-81280">
              <a:lnSpc>
                <a:spcPct val="100000"/>
              </a:lnSpc>
              <a:spcBef>
                <a:spcPts val="42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2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Количество новых/вновь пришедших посетителей?</a:t>
            </a:r>
          </a:p>
          <a:p>
            <a:pPr marL="93980" indent="-81280">
              <a:lnSpc>
                <a:spcPct val="100000"/>
              </a:lnSpc>
              <a:spcBef>
                <a:spcPts val="420"/>
              </a:spcBef>
              <a:buClr>
                <a:srgbClr val="ED1556"/>
              </a:buClr>
              <a:buFont typeface="Gill Sans MT" panose="020B0502020104020203"/>
              <a:buChar char="•"/>
              <a:tabLst>
                <a:tab pos="94615" algn="l"/>
              </a:tabLst>
            </a:pPr>
            <a:r>
              <a:rPr lang="ru-RU" sz="1000" spc="2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Количество дней, прошедших после последнего визита?</a:t>
            </a:r>
            <a:endParaRPr lang="ru-RU" sz="1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FDE143-70C6-486F-81FD-38558B6AE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550" y="3685794"/>
            <a:ext cx="3914931" cy="27254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60001"/>
            <a:ext cx="7559992" cy="4499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0299" y="705996"/>
            <a:ext cx="6374551" cy="1325043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lang="ru-RU" sz="3000" b="1" kern="1200" dirty="0">
                <a:solidFill>
                  <a:schemeClr val="tx1"/>
                </a:solidFill>
                <a:latin typeface="Gill Sans SemiBold" panose="020B0502020104020203" pitchFamily="34" charset="-79"/>
                <a:ea typeface="+mn-ea"/>
                <a:cs typeface="Gill Sans SemiBold" panose="020B0502020104020203" pitchFamily="34" charset="-79"/>
              </a:rPr>
              <a:t>Умный столб это нечто большее, чем просто свет и безопасность</a:t>
            </a:r>
            <a:endParaRPr sz="3000" b="1" kern="1200" dirty="0">
              <a:solidFill>
                <a:schemeClr val="tx1"/>
              </a:solidFill>
              <a:latin typeface="Gill Sans SemiBold" panose="020B0502020104020203" pitchFamily="34" charset="-79"/>
              <a:ea typeface="+mn-ea"/>
              <a:cs typeface="Gill Sans SemiBold" panose="020B0502020104020203" pitchFamily="34" charset="-79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8" y="7830855"/>
            <a:ext cx="6042752" cy="2816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500" spc="120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Умный столб</a:t>
            </a:r>
            <a:r>
              <a:rPr sz="1500" spc="-10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1500" spc="120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связывает людей с их социальной средой.</a:t>
            </a:r>
            <a:endParaRPr sz="1500" spc="120" dirty="0">
              <a:solidFill>
                <a:srgbClr val="091B2A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8603035"/>
            <a:ext cx="6042751" cy="961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25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УМНЕЕ. БОЛЕЕ ЭФФЕКТИВНО. ИНТЕРАКТИВНО. ВСЕГДА НА СВЯЗИ.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3040" y="10362612"/>
            <a:ext cx="1473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18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60001"/>
            <a:ext cx="7560309" cy="6732270"/>
          </a:xfrm>
          <a:custGeom>
            <a:avLst/>
            <a:gdLst/>
            <a:ahLst/>
            <a:cxnLst/>
            <a:rect l="l" t="t" r="r" b="b"/>
            <a:pathLst>
              <a:path w="7560309" h="6732270">
                <a:moveTo>
                  <a:pt x="0" y="6732003"/>
                </a:moveTo>
                <a:lnTo>
                  <a:pt x="7559992" y="6732003"/>
                </a:lnTo>
                <a:lnTo>
                  <a:pt x="7559992" y="0"/>
                </a:lnTo>
                <a:lnTo>
                  <a:pt x="0" y="0"/>
                </a:lnTo>
                <a:lnTo>
                  <a:pt x="0" y="6732003"/>
                </a:lnTo>
                <a:close/>
              </a:path>
            </a:pathLst>
          </a:custGeom>
          <a:solidFill>
            <a:srgbClr val="EAEA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774700"/>
            <a:ext cx="6275702" cy="125675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/>
            <a:r>
              <a:rPr lang="ru-RU" sz="2500" b="1" kern="100" spc="50" dirty="0">
                <a:solidFill>
                  <a:srgbClr val="052F5B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Универсальный</a:t>
            </a:r>
            <a:r>
              <a:rPr lang="en-US" sz="2500" b="1" kern="100" spc="50" dirty="0">
                <a:solidFill>
                  <a:srgbClr val="052F5B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lang="ru-RU" sz="2500" b="1" kern="100" spc="50" dirty="0">
                <a:solidFill>
                  <a:srgbClr val="052F5B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и многофункциональный световой столб для городского пространства</a:t>
            </a:r>
            <a:endParaRPr sz="2500" b="1" kern="100" spc="50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5439970"/>
            <a:ext cx="2598626" cy="24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spc="-65" dirty="0">
                <a:solidFill>
                  <a:srgbClr val="091B2A"/>
                </a:solidFill>
                <a:latin typeface="Lucida Sans" panose="020B0602030504020204"/>
                <a:cs typeface="Lucida Sans" panose="020B0602030504020204"/>
              </a:rPr>
              <a:t>Несветовые элементы</a:t>
            </a:r>
            <a:endParaRPr sz="1500" dirty="0"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299" y="3138729"/>
            <a:ext cx="111106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spc="-100" dirty="0">
                <a:solidFill>
                  <a:srgbClr val="091B2A"/>
                </a:solidFill>
                <a:latin typeface="Lucida Sans" panose="020B0602030504020204"/>
                <a:cs typeface="Lucida Sans" panose="020B0602030504020204"/>
              </a:rPr>
              <a:t>Освещение</a:t>
            </a:r>
            <a:endParaRPr sz="1500" dirty="0">
              <a:latin typeface="Lucida Sans" panose="020B0602030504020204"/>
              <a:cs typeface="Lucida Sans" panose="020B0602030504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79990" y="5422227"/>
            <a:ext cx="302437" cy="1267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5384" y="5446268"/>
            <a:ext cx="292519" cy="1244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3568" y="5882843"/>
            <a:ext cx="294970" cy="808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9647" y="5878119"/>
            <a:ext cx="309638" cy="812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1991" y="5878119"/>
            <a:ext cx="891006" cy="812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850" y="6732296"/>
            <a:ext cx="11520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spc="-95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Камера видеонаблюдения</a:t>
            </a:r>
            <a:endParaRPr sz="10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7351" y="6732296"/>
            <a:ext cx="397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20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WLAN</a:t>
            </a:r>
            <a:endParaRPr sz="10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4761" y="6732296"/>
            <a:ext cx="111088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000" b="1" spc="-30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EV-</a:t>
            </a:r>
            <a:r>
              <a:rPr lang="ru-RU" sz="1000" b="1" spc="-30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зарядное устройство</a:t>
            </a:r>
            <a:endParaRPr sz="10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6085" y="6732296"/>
            <a:ext cx="81496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5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Кнопка экстренного вызова</a:t>
            </a:r>
            <a:endParaRPr sz="10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78050" y="6732296"/>
            <a:ext cx="110998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20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Громкоговоритель</a:t>
            </a:r>
            <a:endParaRPr sz="10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57584" y="5883681"/>
            <a:ext cx="304825" cy="805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81584" y="5883681"/>
            <a:ext cx="304825" cy="8052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5467" y="3583000"/>
            <a:ext cx="301904" cy="12383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3828" y="3506685"/>
            <a:ext cx="317372" cy="1314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44948" y="4017200"/>
            <a:ext cx="317373" cy="8019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9368" y="4009466"/>
            <a:ext cx="1463039" cy="8127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04873" y="4015270"/>
            <a:ext cx="308762" cy="8054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22168" y="4012831"/>
            <a:ext cx="303758" cy="8094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7030" y="4013416"/>
            <a:ext cx="323532" cy="8035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6278" y="4860734"/>
            <a:ext cx="1096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360°</a:t>
            </a:r>
            <a:r>
              <a:rPr sz="1000" b="1" spc="-45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 </a:t>
            </a:r>
            <a:r>
              <a:rPr sz="1000" b="1" spc="10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LensoFlex</a:t>
            </a:r>
            <a:r>
              <a:rPr sz="825" b="1" spc="15" baseline="35000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®</a:t>
            </a:r>
            <a:r>
              <a:rPr sz="1000" b="1" spc="10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2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26444" y="4860734"/>
            <a:ext cx="10788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180°</a:t>
            </a:r>
            <a:r>
              <a:rPr sz="1000" b="1" spc="-40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 </a:t>
            </a:r>
            <a:r>
              <a:rPr sz="1000" b="1" spc="10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LensoFlex</a:t>
            </a:r>
            <a:r>
              <a:rPr sz="825" b="1" spc="15" baseline="35000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®</a:t>
            </a:r>
            <a:r>
              <a:rPr sz="1000" b="1" spc="10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2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49650" y="4860734"/>
            <a:ext cx="107049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Световое кольцо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569280" y="4860734"/>
            <a:ext cx="106831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180°</a:t>
            </a:r>
            <a:r>
              <a:rPr sz="1000" b="1" spc="-55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 </a:t>
            </a:r>
            <a:r>
              <a:rPr lang="ru-RU" sz="1000" b="1" spc="15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отражатель</a:t>
            </a:r>
            <a:endParaRPr sz="10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63177" y="4860734"/>
            <a:ext cx="11398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5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Светильник</a:t>
            </a:r>
            <a:endParaRPr sz="10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04591" y="4860734"/>
            <a:ext cx="3092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15" dirty="0">
                <a:solidFill>
                  <a:srgbClr val="6D6E71"/>
                </a:solidFill>
                <a:latin typeface="Gill Sans MT" panose="020B0502020104020203"/>
                <a:cs typeface="Gill Sans MT" panose="020B0502020104020203"/>
              </a:rPr>
              <a:t>Спот</a:t>
            </a:r>
            <a:endParaRPr sz="10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09630" y="6607378"/>
            <a:ext cx="25552" cy="255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9706" y="6466281"/>
            <a:ext cx="225996" cy="1125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71583" y="6493103"/>
            <a:ext cx="95732" cy="1900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3326" y="6500774"/>
            <a:ext cx="108331" cy="1732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18804" y="6498158"/>
            <a:ext cx="271640" cy="1588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37593" y="6506057"/>
            <a:ext cx="96431" cy="1584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26798" y="6505867"/>
            <a:ext cx="194119" cy="1586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90398" y="6550863"/>
            <a:ext cx="76034" cy="1334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83780" y="6550863"/>
            <a:ext cx="189953" cy="13618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71861" y="5313032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10">
                <a:moveTo>
                  <a:pt x="5549" y="0"/>
                </a:moveTo>
                <a:lnTo>
                  <a:pt x="1612" y="0"/>
                </a:lnTo>
                <a:lnTo>
                  <a:pt x="0" y="1600"/>
                </a:lnTo>
                <a:lnTo>
                  <a:pt x="0" y="27025"/>
                </a:lnTo>
                <a:lnTo>
                  <a:pt x="1612" y="28625"/>
                </a:lnTo>
                <a:lnTo>
                  <a:pt x="5549" y="28625"/>
                </a:lnTo>
                <a:lnTo>
                  <a:pt x="7162" y="27025"/>
                </a:lnTo>
                <a:lnTo>
                  <a:pt x="7162" y="1600"/>
                </a:lnTo>
                <a:lnTo>
                  <a:pt x="5549" y="0"/>
                </a:lnTo>
                <a:close/>
              </a:path>
            </a:pathLst>
          </a:custGeom>
          <a:solidFill>
            <a:srgbClr val="3B3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05453" y="5291480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43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4"/>
                </a:lnTo>
                <a:lnTo>
                  <a:pt x="20243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05453" y="5291480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43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4"/>
                </a:lnTo>
                <a:lnTo>
                  <a:pt x="20243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05453" y="5291480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43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4"/>
                </a:lnTo>
                <a:lnTo>
                  <a:pt x="20243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05453" y="5291480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43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4"/>
                </a:lnTo>
                <a:lnTo>
                  <a:pt x="20243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22547" y="5291480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5067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43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22547" y="5291480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5067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43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22547" y="5291480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5067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43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22547" y="5291480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5067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43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72026" y="5084622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10">
                <a:moveTo>
                  <a:pt x="5549" y="0"/>
                </a:moveTo>
                <a:lnTo>
                  <a:pt x="1612" y="0"/>
                </a:lnTo>
                <a:lnTo>
                  <a:pt x="0" y="1600"/>
                </a:lnTo>
                <a:lnTo>
                  <a:pt x="0" y="27025"/>
                </a:lnTo>
                <a:lnTo>
                  <a:pt x="1612" y="28625"/>
                </a:lnTo>
                <a:lnTo>
                  <a:pt x="5549" y="28625"/>
                </a:lnTo>
                <a:lnTo>
                  <a:pt x="7162" y="27025"/>
                </a:lnTo>
                <a:lnTo>
                  <a:pt x="7162" y="1600"/>
                </a:lnTo>
                <a:lnTo>
                  <a:pt x="5549" y="0"/>
                </a:lnTo>
                <a:close/>
              </a:path>
            </a:pathLst>
          </a:custGeom>
          <a:solidFill>
            <a:srgbClr val="3B3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22547" y="5111762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31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4"/>
                </a:lnTo>
                <a:lnTo>
                  <a:pt x="20243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22547" y="5111762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31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4"/>
                </a:lnTo>
                <a:lnTo>
                  <a:pt x="20243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22547" y="5111762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31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4"/>
                </a:lnTo>
                <a:lnTo>
                  <a:pt x="20243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22547" y="5111762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20243" y="0"/>
                </a:moveTo>
                <a:lnTo>
                  <a:pt x="17970" y="0"/>
                </a:lnTo>
                <a:lnTo>
                  <a:pt x="0" y="17970"/>
                </a:lnTo>
                <a:lnTo>
                  <a:pt x="0" y="20231"/>
                </a:lnTo>
                <a:lnTo>
                  <a:pt x="2095" y="22339"/>
                </a:lnTo>
                <a:lnTo>
                  <a:pt x="3009" y="22682"/>
                </a:lnTo>
                <a:lnTo>
                  <a:pt x="4838" y="22682"/>
                </a:lnTo>
                <a:lnTo>
                  <a:pt x="5753" y="22339"/>
                </a:lnTo>
                <a:lnTo>
                  <a:pt x="23037" y="5054"/>
                </a:lnTo>
                <a:lnTo>
                  <a:pt x="23037" y="2794"/>
                </a:lnTo>
                <a:lnTo>
                  <a:pt x="20243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05453" y="5111762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5067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31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05453" y="5111762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5067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31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05453" y="5111762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5067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31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05453" y="5111762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5067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5054"/>
                </a:lnTo>
                <a:lnTo>
                  <a:pt x="17284" y="22339"/>
                </a:lnTo>
                <a:lnTo>
                  <a:pt x="18199" y="22682"/>
                </a:lnTo>
                <a:lnTo>
                  <a:pt x="20027" y="22682"/>
                </a:lnTo>
                <a:lnTo>
                  <a:pt x="20942" y="22339"/>
                </a:lnTo>
                <a:lnTo>
                  <a:pt x="23037" y="20231"/>
                </a:lnTo>
                <a:lnTo>
                  <a:pt x="23037" y="17970"/>
                </a:lnTo>
                <a:lnTo>
                  <a:pt x="5067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24998" y="5163845"/>
            <a:ext cx="309499" cy="9857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40897" y="5278806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4" h="27939">
                <a:moveTo>
                  <a:pt x="5130" y="0"/>
                </a:moveTo>
                <a:lnTo>
                  <a:pt x="1473" y="0"/>
                </a:lnTo>
                <a:lnTo>
                  <a:pt x="0" y="1485"/>
                </a:lnTo>
                <a:lnTo>
                  <a:pt x="0" y="26466"/>
                </a:lnTo>
                <a:lnTo>
                  <a:pt x="1473" y="27939"/>
                </a:lnTo>
                <a:lnTo>
                  <a:pt x="5130" y="27939"/>
                </a:lnTo>
                <a:lnTo>
                  <a:pt x="6604" y="26466"/>
                </a:lnTo>
                <a:lnTo>
                  <a:pt x="6604" y="1485"/>
                </a:lnTo>
                <a:lnTo>
                  <a:pt x="5130" y="0"/>
                </a:lnTo>
                <a:close/>
              </a:path>
            </a:pathLst>
          </a:custGeom>
          <a:solidFill>
            <a:srgbClr val="3B3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4958" y="5257444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59" h="22225">
                <a:moveTo>
                  <a:pt x="19761" y="0"/>
                </a:moveTo>
                <a:lnTo>
                  <a:pt x="17665" y="0"/>
                </a:lnTo>
                <a:lnTo>
                  <a:pt x="0" y="17653"/>
                </a:lnTo>
                <a:lnTo>
                  <a:pt x="0" y="19748"/>
                </a:lnTo>
                <a:lnTo>
                  <a:pt x="1943" y="21691"/>
                </a:lnTo>
                <a:lnTo>
                  <a:pt x="2781" y="22009"/>
                </a:lnTo>
                <a:lnTo>
                  <a:pt x="4483" y="22009"/>
                </a:lnTo>
                <a:lnTo>
                  <a:pt x="5321" y="21691"/>
                </a:lnTo>
                <a:lnTo>
                  <a:pt x="22339" y="4673"/>
                </a:lnTo>
                <a:lnTo>
                  <a:pt x="22339" y="2578"/>
                </a:lnTo>
                <a:lnTo>
                  <a:pt x="19761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4958" y="5257444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59" h="22225">
                <a:moveTo>
                  <a:pt x="19761" y="0"/>
                </a:moveTo>
                <a:lnTo>
                  <a:pt x="17665" y="0"/>
                </a:lnTo>
                <a:lnTo>
                  <a:pt x="0" y="17653"/>
                </a:lnTo>
                <a:lnTo>
                  <a:pt x="0" y="19748"/>
                </a:lnTo>
                <a:lnTo>
                  <a:pt x="1943" y="21691"/>
                </a:lnTo>
                <a:lnTo>
                  <a:pt x="2781" y="22009"/>
                </a:lnTo>
                <a:lnTo>
                  <a:pt x="4483" y="22009"/>
                </a:lnTo>
                <a:lnTo>
                  <a:pt x="5321" y="21691"/>
                </a:lnTo>
                <a:lnTo>
                  <a:pt x="22339" y="4673"/>
                </a:lnTo>
                <a:lnTo>
                  <a:pt x="22339" y="2578"/>
                </a:lnTo>
                <a:lnTo>
                  <a:pt x="19761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4958" y="5257444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59" h="22225">
                <a:moveTo>
                  <a:pt x="19761" y="0"/>
                </a:moveTo>
                <a:lnTo>
                  <a:pt x="17665" y="0"/>
                </a:lnTo>
                <a:lnTo>
                  <a:pt x="0" y="17653"/>
                </a:lnTo>
                <a:lnTo>
                  <a:pt x="0" y="19748"/>
                </a:lnTo>
                <a:lnTo>
                  <a:pt x="1943" y="21691"/>
                </a:lnTo>
                <a:lnTo>
                  <a:pt x="2781" y="22009"/>
                </a:lnTo>
                <a:lnTo>
                  <a:pt x="4483" y="22009"/>
                </a:lnTo>
                <a:lnTo>
                  <a:pt x="5321" y="21691"/>
                </a:lnTo>
                <a:lnTo>
                  <a:pt x="22339" y="4673"/>
                </a:lnTo>
                <a:lnTo>
                  <a:pt x="22339" y="2578"/>
                </a:lnTo>
                <a:lnTo>
                  <a:pt x="19761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74958" y="5257444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59" h="22225">
                <a:moveTo>
                  <a:pt x="19761" y="0"/>
                </a:moveTo>
                <a:lnTo>
                  <a:pt x="17665" y="0"/>
                </a:lnTo>
                <a:lnTo>
                  <a:pt x="0" y="17653"/>
                </a:lnTo>
                <a:lnTo>
                  <a:pt x="0" y="19748"/>
                </a:lnTo>
                <a:lnTo>
                  <a:pt x="1943" y="21691"/>
                </a:lnTo>
                <a:lnTo>
                  <a:pt x="2781" y="22009"/>
                </a:lnTo>
                <a:lnTo>
                  <a:pt x="4483" y="22009"/>
                </a:lnTo>
                <a:lnTo>
                  <a:pt x="5321" y="21691"/>
                </a:lnTo>
                <a:lnTo>
                  <a:pt x="22339" y="4673"/>
                </a:lnTo>
                <a:lnTo>
                  <a:pt x="22339" y="2578"/>
                </a:lnTo>
                <a:lnTo>
                  <a:pt x="19761" y="0"/>
                </a:lnTo>
                <a:close/>
              </a:path>
            </a:pathLst>
          </a:custGeom>
          <a:solidFill>
            <a:srgbClr val="A82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91260" y="5257444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59" h="22225">
                <a:moveTo>
                  <a:pt x="4673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4673"/>
                </a:lnTo>
                <a:lnTo>
                  <a:pt x="17017" y="21691"/>
                </a:lnTo>
                <a:lnTo>
                  <a:pt x="17856" y="22009"/>
                </a:lnTo>
                <a:lnTo>
                  <a:pt x="19557" y="22009"/>
                </a:lnTo>
                <a:lnTo>
                  <a:pt x="20396" y="21691"/>
                </a:lnTo>
                <a:lnTo>
                  <a:pt x="22339" y="19748"/>
                </a:lnTo>
                <a:lnTo>
                  <a:pt x="22339" y="17653"/>
                </a:lnTo>
                <a:lnTo>
                  <a:pt x="4673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91260" y="5257444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59" h="22225">
                <a:moveTo>
                  <a:pt x="4673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4673"/>
                </a:lnTo>
                <a:lnTo>
                  <a:pt x="17017" y="21691"/>
                </a:lnTo>
                <a:lnTo>
                  <a:pt x="17856" y="22009"/>
                </a:lnTo>
                <a:lnTo>
                  <a:pt x="19557" y="22009"/>
                </a:lnTo>
                <a:lnTo>
                  <a:pt x="20396" y="21691"/>
                </a:lnTo>
                <a:lnTo>
                  <a:pt x="22339" y="19748"/>
                </a:lnTo>
                <a:lnTo>
                  <a:pt x="22339" y="17653"/>
                </a:lnTo>
                <a:lnTo>
                  <a:pt x="4673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91260" y="5257444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59" h="22225">
                <a:moveTo>
                  <a:pt x="4673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4673"/>
                </a:lnTo>
                <a:lnTo>
                  <a:pt x="17017" y="21691"/>
                </a:lnTo>
                <a:lnTo>
                  <a:pt x="17856" y="22009"/>
                </a:lnTo>
                <a:lnTo>
                  <a:pt x="19557" y="22009"/>
                </a:lnTo>
                <a:lnTo>
                  <a:pt x="20396" y="21691"/>
                </a:lnTo>
                <a:lnTo>
                  <a:pt x="22339" y="19748"/>
                </a:lnTo>
                <a:lnTo>
                  <a:pt x="22339" y="17653"/>
                </a:lnTo>
                <a:lnTo>
                  <a:pt x="4673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91260" y="5257444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59" h="22225">
                <a:moveTo>
                  <a:pt x="4673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4673"/>
                </a:lnTo>
                <a:lnTo>
                  <a:pt x="17017" y="21691"/>
                </a:lnTo>
                <a:lnTo>
                  <a:pt x="17856" y="22009"/>
                </a:lnTo>
                <a:lnTo>
                  <a:pt x="19557" y="22009"/>
                </a:lnTo>
                <a:lnTo>
                  <a:pt x="20396" y="21691"/>
                </a:lnTo>
                <a:lnTo>
                  <a:pt x="22339" y="19748"/>
                </a:lnTo>
                <a:lnTo>
                  <a:pt x="22339" y="17653"/>
                </a:lnTo>
                <a:lnTo>
                  <a:pt x="4673" y="0"/>
                </a:lnTo>
                <a:close/>
              </a:path>
            </a:pathLst>
          </a:custGeom>
          <a:solidFill>
            <a:srgbClr val="23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0666" y="5103228"/>
            <a:ext cx="267233" cy="1064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27300" y="7883931"/>
            <a:ext cx="3695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0" dirty="0">
                <a:solidFill>
                  <a:srgbClr val="091B2A"/>
                </a:solidFill>
                <a:latin typeface="Tahoma" panose="020B0604030504040204"/>
                <a:cs typeface="Tahoma" panose="020B0604030504040204"/>
              </a:rPr>
              <a:t>4M </a:t>
            </a:r>
            <a:r>
              <a:rPr sz="700" spc="45" dirty="0">
                <a:solidFill>
                  <a:srgbClr val="091B2A"/>
                </a:solidFill>
                <a:latin typeface="Tahoma" panose="020B0604030504040204"/>
                <a:cs typeface="Tahoma" panose="020B0604030504040204"/>
              </a:rPr>
              <a:t>/</a:t>
            </a:r>
            <a:r>
              <a:rPr sz="700" spc="-120" dirty="0">
                <a:solidFill>
                  <a:srgbClr val="091B2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700" spc="-10" dirty="0">
                <a:solidFill>
                  <a:srgbClr val="091B2A"/>
                </a:solidFill>
                <a:latin typeface="Tahoma" panose="020B0604030504040204"/>
                <a:cs typeface="Tahoma" panose="020B0604030504040204"/>
              </a:rPr>
              <a:t>13’</a:t>
            </a:r>
            <a:endParaRPr sz="7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27300" y="8698789"/>
            <a:ext cx="753900" cy="3993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700" spc="30" dirty="0">
                <a:solidFill>
                  <a:srgbClr val="091B2A"/>
                </a:solidFill>
                <a:latin typeface="Tahoma" panose="020B0604030504040204"/>
                <a:cs typeface="Tahoma" panose="020B0604030504040204"/>
              </a:rPr>
              <a:t>2.28M </a:t>
            </a:r>
            <a:r>
              <a:rPr sz="700" spc="45" dirty="0">
                <a:solidFill>
                  <a:srgbClr val="091B2A"/>
                </a:solidFill>
                <a:latin typeface="Tahoma" panose="020B0604030504040204"/>
                <a:cs typeface="Tahoma" panose="020B0604030504040204"/>
              </a:rPr>
              <a:t>/</a:t>
            </a:r>
            <a:r>
              <a:rPr sz="700" spc="-65" dirty="0">
                <a:solidFill>
                  <a:srgbClr val="091B2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700" spc="20" dirty="0">
                <a:solidFill>
                  <a:srgbClr val="091B2A"/>
                </a:solidFill>
                <a:latin typeface="Tahoma" panose="020B0604030504040204"/>
                <a:cs typeface="Tahoma" panose="020B0604030504040204"/>
              </a:rPr>
              <a:t>6.5’</a:t>
            </a:r>
            <a:endParaRPr sz="700" dirty="0">
              <a:latin typeface="Tahoma" panose="020B0604030504040204"/>
              <a:cs typeface="Tahoma" panose="020B0604030504040204"/>
            </a:endParaRPr>
          </a:p>
          <a:p>
            <a:pPr marL="12700" marR="145415">
              <a:lnSpc>
                <a:spcPct val="107000"/>
              </a:lnSpc>
              <a:spcBef>
                <a:spcPts val="165"/>
              </a:spcBef>
            </a:pPr>
            <a:r>
              <a:rPr lang="ru-RU" sz="700" spc="25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Мин. высота столба</a:t>
            </a:r>
            <a:endParaRPr sz="7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27300" y="7121791"/>
            <a:ext cx="753900" cy="28084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spc="40" dirty="0">
                <a:solidFill>
                  <a:srgbClr val="091B2A"/>
                </a:solidFill>
                <a:latin typeface="Tahoma" panose="020B0604030504040204"/>
                <a:cs typeface="Tahoma" panose="020B0604030504040204"/>
              </a:rPr>
              <a:t>6.84M </a:t>
            </a:r>
            <a:r>
              <a:rPr sz="700" spc="45" dirty="0">
                <a:solidFill>
                  <a:srgbClr val="091B2A"/>
                </a:solidFill>
                <a:latin typeface="Tahoma" panose="020B0604030504040204"/>
                <a:cs typeface="Tahoma" panose="020B0604030504040204"/>
              </a:rPr>
              <a:t>/</a:t>
            </a:r>
            <a:r>
              <a:rPr sz="700" spc="-45" dirty="0">
                <a:solidFill>
                  <a:srgbClr val="091B2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700" spc="20" dirty="0">
                <a:solidFill>
                  <a:srgbClr val="091B2A"/>
                </a:solidFill>
                <a:latin typeface="Tahoma" panose="020B0604030504040204"/>
                <a:cs typeface="Tahoma" panose="020B0604030504040204"/>
              </a:rPr>
              <a:t>22.5’</a:t>
            </a:r>
            <a:endParaRPr sz="700" dirty="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ru-RU" sz="700" spc="-3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Макс</a:t>
            </a:r>
            <a:r>
              <a:rPr sz="700" spc="-3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. </a:t>
            </a:r>
            <a:r>
              <a:rPr sz="700" spc="4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5</a:t>
            </a:r>
            <a:r>
              <a:rPr sz="700" spc="1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 </a:t>
            </a:r>
            <a:r>
              <a:rPr lang="ru-RU" sz="700" spc="65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модулей</a:t>
            </a:r>
            <a:endParaRPr sz="7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055901" y="8019961"/>
            <a:ext cx="0" cy="1764664"/>
          </a:xfrm>
          <a:custGeom>
            <a:avLst/>
            <a:gdLst/>
            <a:ahLst/>
            <a:cxnLst/>
            <a:rect l="l" t="t" r="r" b="b"/>
            <a:pathLst>
              <a:path h="1764665">
                <a:moveTo>
                  <a:pt x="0" y="0"/>
                </a:moveTo>
                <a:lnTo>
                  <a:pt x="0" y="1764664"/>
                </a:lnTo>
              </a:path>
            </a:pathLst>
          </a:custGeom>
          <a:ln w="77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17255" y="8876221"/>
            <a:ext cx="77470" cy="908685"/>
          </a:xfrm>
          <a:custGeom>
            <a:avLst/>
            <a:gdLst/>
            <a:ahLst/>
            <a:cxnLst/>
            <a:rect l="l" t="t" r="r" b="b"/>
            <a:pathLst>
              <a:path w="77469" h="908684">
                <a:moveTo>
                  <a:pt x="77292" y="908405"/>
                </a:moveTo>
                <a:lnTo>
                  <a:pt x="0" y="908405"/>
                </a:lnTo>
                <a:lnTo>
                  <a:pt x="0" y="0"/>
                </a:lnTo>
                <a:lnTo>
                  <a:pt x="77292" y="0"/>
                </a:lnTo>
                <a:lnTo>
                  <a:pt x="77292" y="908405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16874" y="8420354"/>
            <a:ext cx="78105" cy="153035"/>
          </a:xfrm>
          <a:custGeom>
            <a:avLst/>
            <a:gdLst/>
            <a:ahLst/>
            <a:cxnLst/>
            <a:rect l="l" t="t" r="r" b="b"/>
            <a:pathLst>
              <a:path w="78105" h="153034">
                <a:moveTo>
                  <a:pt x="78041" y="152869"/>
                </a:moveTo>
                <a:lnTo>
                  <a:pt x="0" y="152869"/>
                </a:lnTo>
                <a:lnTo>
                  <a:pt x="0" y="0"/>
                </a:lnTo>
                <a:lnTo>
                  <a:pt x="78041" y="0"/>
                </a:lnTo>
                <a:lnTo>
                  <a:pt x="78041" y="152869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17255" y="8573134"/>
            <a:ext cx="77470" cy="151765"/>
          </a:xfrm>
          <a:custGeom>
            <a:avLst/>
            <a:gdLst/>
            <a:ahLst/>
            <a:cxnLst/>
            <a:rect l="l" t="t" r="r" b="b"/>
            <a:pathLst>
              <a:path w="77469" h="151765">
                <a:moveTo>
                  <a:pt x="77292" y="151396"/>
                </a:moveTo>
                <a:lnTo>
                  <a:pt x="0" y="151396"/>
                </a:lnTo>
                <a:lnTo>
                  <a:pt x="0" y="0"/>
                </a:lnTo>
                <a:lnTo>
                  <a:pt x="77292" y="0"/>
                </a:lnTo>
                <a:lnTo>
                  <a:pt x="77292" y="151396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17255" y="8725128"/>
            <a:ext cx="77470" cy="151765"/>
          </a:xfrm>
          <a:custGeom>
            <a:avLst/>
            <a:gdLst/>
            <a:ahLst/>
            <a:cxnLst/>
            <a:rect l="l" t="t" r="r" b="b"/>
            <a:pathLst>
              <a:path w="77469" h="151765">
                <a:moveTo>
                  <a:pt x="77292" y="151396"/>
                </a:moveTo>
                <a:lnTo>
                  <a:pt x="0" y="151396"/>
                </a:lnTo>
                <a:lnTo>
                  <a:pt x="0" y="0"/>
                </a:lnTo>
                <a:lnTo>
                  <a:pt x="77292" y="0"/>
                </a:lnTo>
                <a:lnTo>
                  <a:pt x="77292" y="151396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17255" y="8344751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69" h="76200">
                <a:moveTo>
                  <a:pt x="77292" y="75691"/>
                </a:moveTo>
                <a:lnTo>
                  <a:pt x="0" y="75691"/>
                </a:lnTo>
                <a:lnTo>
                  <a:pt x="0" y="0"/>
                </a:lnTo>
                <a:lnTo>
                  <a:pt x="77292" y="0"/>
                </a:lnTo>
                <a:lnTo>
                  <a:pt x="77292" y="75691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17255" y="8019961"/>
            <a:ext cx="77470" cy="325120"/>
          </a:xfrm>
          <a:custGeom>
            <a:avLst/>
            <a:gdLst/>
            <a:ahLst/>
            <a:cxnLst/>
            <a:rect l="l" t="t" r="r" b="b"/>
            <a:pathLst>
              <a:path w="77469" h="325120">
                <a:moveTo>
                  <a:pt x="77292" y="325107"/>
                </a:moveTo>
                <a:lnTo>
                  <a:pt x="0" y="325107"/>
                </a:lnTo>
                <a:lnTo>
                  <a:pt x="0" y="0"/>
                </a:lnTo>
                <a:lnTo>
                  <a:pt x="77292" y="0"/>
                </a:lnTo>
                <a:lnTo>
                  <a:pt x="77292" y="325107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97442" y="7661998"/>
            <a:ext cx="78105" cy="153035"/>
          </a:xfrm>
          <a:custGeom>
            <a:avLst/>
            <a:gdLst/>
            <a:ahLst/>
            <a:cxnLst/>
            <a:rect l="l" t="t" r="r" b="b"/>
            <a:pathLst>
              <a:path w="78105" h="153034">
                <a:moveTo>
                  <a:pt x="78041" y="152869"/>
                </a:moveTo>
                <a:lnTo>
                  <a:pt x="0" y="152869"/>
                </a:lnTo>
                <a:lnTo>
                  <a:pt x="0" y="0"/>
                </a:lnTo>
                <a:lnTo>
                  <a:pt x="78041" y="0"/>
                </a:lnTo>
                <a:lnTo>
                  <a:pt x="78041" y="152869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97823" y="7814780"/>
            <a:ext cx="77470" cy="151765"/>
          </a:xfrm>
          <a:custGeom>
            <a:avLst/>
            <a:gdLst/>
            <a:ahLst/>
            <a:cxnLst/>
            <a:rect l="l" t="t" r="r" b="b"/>
            <a:pathLst>
              <a:path w="77469" h="151765">
                <a:moveTo>
                  <a:pt x="77292" y="151396"/>
                </a:moveTo>
                <a:lnTo>
                  <a:pt x="0" y="151396"/>
                </a:lnTo>
                <a:lnTo>
                  <a:pt x="0" y="0"/>
                </a:lnTo>
                <a:lnTo>
                  <a:pt x="77292" y="0"/>
                </a:lnTo>
                <a:lnTo>
                  <a:pt x="77292" y="151396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97823" y="7966773"/>
            <a:ext cx="77470" cy="151765"/>
          </a:xfrm>
          <a:custGeom>
            <a:avLst/>
            <a:gdLst/>
            <a:ahLst/>
            <a:cxnLst/>
            <a:rect l="l" t="t" r="r" b="b"/>
            <a:pathLst>
              <a:path w="77469" h="151765">
                <a:moveTo>
                  <a:pt x="77292" y="151396"/>
                </a:moveTo>
                <a:lnTo>
                  <a:pt x="0" y="151396"/>
                </a:lnTo>
                <a:lnTo>
                  <a:pt x="0" y="0"/>
                </a:lnTo>
                <a:lnTo>
                  <a:pt x="77292" y="0"/>
                </a:lnTo>
                <a:lnTo>
                  <a:pt x="77292" y="151396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97823" y="7586383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69" h="76200">
                <a:moveTo>
                  <a:pt x="77292" y="75704"/>
                </a:moveTo>
                <a:lnTo>
                  <a:pt x="0" y="75704"/>
                </a:lnTo>
                <a:lnTo>
                  <a:pt x="0" y="0"/>
                </a:lnTo>
                <a:lnTo>
                  <a:pt x="77292" y="0"/>
                </a:lnTo>
                <a:lnTo>
                  <a:pt x="77292" y="75704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97823" y="7261606"/>
            <a:ext cx="77470" cy="325120"/>
          </a:xfrm>
          <a:custGeom>
            <a:avLst/>
            <a:gdLst/>
            <a:ahLst/>
            <a:cxnLst/>
            <a:rect l="l" t="t" r="r" b="b"/>
            <a:pathLst>
              <a:path w="77469" h="325120">
                <a:moveTo>
                  <a:pt x="77292" y="325107"/>
                </a:moveTo>
                <a:lnTo>
                  <a:pt x="0" y="325107"/>
                </a:lnTo>
                <a:lnTo>
                  <a:pt x="0" y="0"/>
                </a:lnTo>
                <a:lnTo>
                  <a:pt x="77292" y="0"/>
                </a:lnTo>
                <a:lnTo>
                  <a:pt x="77292" y="325107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36469" y="7261606"/>
            <a:ext cx="0" cy="2521585"/>
          </a:xfrm>
          <a:custGeom>
            <a:avLst/>
            <a:gdLst/>
            <a:ahLst/>
            <a:cxnLst/>
            <a:rect l="l" t="t" r="r" b="b"/>
            <a:pathLst>
              <a:path h="2521584">
                <a:moveTo>
                  <a:pt x="0" y="0"/>
                </a:moveTo>
                <a:lnTo>
                  <a:pt x="0" y="2521267"/>
                </a:lnTo>
              </a:path>
            </a:pathLst>
          </a:custGeom>
          <a:ln w="77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97823" y="8117474"/>
            <a:ext cx="77470" cy="1665605"/>
          </a:xfrm>
          <a:custGeom>
            <a:avLst/>
            <a:gdLst/>
            <a:ahLst/>
            <a:cxnLst/>
            <a:rect l="l" t="t" r="r" b="b"/>
            <a:pathLst>
              <a:path w="77469" h="1665604">
                <a:moveTo>
                  <a:pt x="77292" y="1665401"/>
                </a:moveTo>
                <a:lnTo>
                  <a:pt x="0" y="1665401"/>
                </a:lnTo>
                <a:lnTo>
                  <a:pt x="0" y="0"/>
                </a:lnTo>
                <a:lnTo>
                  <a:pt x="77292" y="0"/>
                </a:lnTo>
                <a:lnTo>
                  <a:pt x="77292" y="1665401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79713" y="7583335"/>
            <a:ext cx="84137" cy="3858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17025" y="7261606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5107"/>
                </a:lnTo>
              </a:path>
            </a:pathLst>
          </a:custGeom>
          <a:ln w="77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78379" y="7261606"/>
            <a:ext cx="77470" cy="325120"/>
          </a:xfrm>
          <a:custGeom>
            <a:avLst/>
            <a:gdLst/>
            <a:ahLst/>
            <a:cxnLst/>
            <a:rect l="l" t="t" r="r" b="b"/>
            <a:pathLst>
              <a:path w="77469" h="325120">
                <a:moveTo>
                  <a:pt x="77292" y="325107"/>
                </a:moveTo>
                <a:lnTo>
                  <a:pt x="0" y="325107"/>
                </a:lnTo>
                <a:lnTo>
                  <a:pt x="0" y="0"/>
                </a:lnTo>
                <a:lnTo>
                  <a:pt x="77292" y="0"/>
                </a:lnTo>
                <a:lnTo>
                  <a:pt x="77292" y="325107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17025" y="7964284"/>
            <a:ext cx="0" cy="1818639"/>
          </a:xfrm>
          <a:custGeom>
            <a:avLst/>
            <a:gdLst/>
            <a:ahLst/>
            <a:cxnLst/>
            <a:rect l="l" t="t" r="r" b="b"/>
            <a:pathLst>
              <a:path h="1818640">
                <a:moveTo>
                  <a:pt x="0" y="0"/>
                </a:moveTo>
                <a:lnTo>
                  <a:pt x="0" y="1818589"/>
                </a:lnTo>
              </a:path>
            </a:pathLst>
          </a:custGeom>
          <a:ln w="77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78379" y="7964286"/>
            <a:ext cx="77470" cy="1818639"/>
          </a:xfrm>
          <a:custGeom>
            <a:avLst/>
            <a:gdLst/>
            <a:ahLst/>
            <a:cxnLst/>
            <a:rect l="l" t="t" r="r" b="b"/>
            <a:pathLst>
              <a:path w="77469" h="1818640">
                <a:moveTo>
                  <a:pt x="77292" y="1818589"/>
                </a:moveTo>
                <a:lnTo>
                  <a:pt x="0" y="1818589"/>
                </a:lnTo>
                <a:lnTo>
                  <a:pt x="0" y="0"/>
                </a:lnTo>
                <a:lnTo>
                  <a:pt x="77292" y="0"/>
                </a:lnTo>
                <a:lnTo>
                  <a:pt x="77292" y="1818589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60713" y="7583335"/>
            <a:ext cx="84137" cy="23458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97593" y="7261606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5107"/>
                </a:lnTo>
              </a:path>
            </a:pathLst>
          </a:custGeom>
          <a:ln w="77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58947" y="7261606"/>
            <a:ext cx="77470" cy="325120"/>
          </a:xfrm>
          <a:custGeom>
            <a:avLst/>
            <a:gdLst/>
            <a:ahLst/>
            <a:cxnLst/>
            <a:rect l="l" t="t" r="r" b="b"/>
            <a:pathLst>
              <a:path w="77469" h="325120">
                <a:moveTo>
                  <a:pt x="77292" y="325107"/>
                </a:moveTo>
                <a:lnTo>
                  <a:pt x="0" y="325107"/>
                </a:lnTo>
                <a:lnTo>
                  <a:pt x="0" y="0"/>
                </a:lnTo>
                <a:lnTo>
                  <a:pt x="77292" y="0"/>
                </a:lnTo>
                <a:lnTo>
                  <a:pt x="77292" y="325107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97593" y="7814818"/>
            <a:ext cx="0" cy="1968500"/>
          </a:xfrm>
          <a:custGeom>
            <a:avLst/>
            <a:gdLst/>
            <a:ahLst/>
            <a:cxnLst/>
            <a:rect l="l" t="t" r="r" b="b"/>
            <a:pathLst>
              <a:path h="1968500">
                <a:moveTo>
                  <a:pt x="0" y="0"/>
                </a:moveTo>
                <a:lnTo>
                  <a:pt x="0" y="1968055"/>
                </a:lnTo>
              </a:path>
            </a:pathLst>
          </a:custGeom>
          <a:ln w="77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58947" y="7814820"/>
            <a:ext cx="77470" cy="1968500"/>
          </a:xfrm>
          <a:custGeom>
            <a:avLst/>
            <a:gdLst/>
            <a:ahLst/>
            <a:cxnLst/>
            <a:rect l="l" t="t" r="r" b="b"/>
            <a:pathLst>
              <a:path w="77469" h="1968500">
                <a:moveTo>
                  <a:pt x="77292" y="1968055"/>
                </a:moveTo>
                <a:lnTo>
                  <a:pt x="0" y="1968055"/>
                </a:lnTo>
                <a:lnTo>
                  <a:pt x="0" y="0"/>
                </a:lnTo>
                <a:lnTo>
                  <a:pt x="77292" y="0"/>
                </a:lnTo>
                <a:lnTo>
                  <a:pt x="77292" y="1968055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78155" y="7586053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168"/>
                </a:lnTo>
              </a:path>
            </a:pathLst>
          </a:custGeom>
          <a:ln w="780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39134" y="7586053"/>
            <a:ext cx="78105" cy="153035"/>
          </a:xfrm>
          <a:custGeom>
            <a:avLst/>
            <a:gdLst/>
            <a:ahLst/>
            <a:cxnLst/>
            <a:rect l="l" t="t" r="r" b="b"/>
            <a:pathLst>
              <a:path w="78104" h="153034">
                <a:moveTo>
                  <a:pt x="78041" y="152869"/>
                </a:moveTo>
                <a:lnTo>
                  <a:pt x="0" y="152869"/>
                </a:lnTo>
                <a:lnTo>
                  <a:pt x="0" y="0"/>
                </a:lnTo>
                <a:lnTo>
                  <a:pt x="78041" y="0"/>
                </a:lnTo>
                <a:lnTo>
                  <a:pt x="78041" y="152869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78161" y="7261606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5107"/>
                </a:lnTo>
              </a:path>
            </a:pathLst>
          </a:custGeom>
          <a:ln w="77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39515" y="7261606"/>
            <a:ext cx="77470" cy="325120"/>
          </a:xfrm>
          <a:custGeom>
            <a:avLst/>
            <a:gdLst/>
            <a:ahLst/>
            <a:cxnLst/>
            <a:rect l="l" t="t" r="r" b="b"/>
            <a:pathLst>
              <a:path w="77470" h="325120">
                <a:moveTo>
                  <a:pt x="77292" y="325107"/>
                </a:moveTo>
                <a:lnTo>
                  <a:pt x="0" y="325107"/>
                </a:lnTo>
                <a:lnTo>
                  <a:pt x="0" y="0"/>
                </a:lnTo>
                <a:lnTo>
                  <a:pt x="77292" y="0"/>
                </a:lnTo>
                <a:lnTo>
                  <a:pt x="77292" y="325107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78161" y="7737221"/>
            <a:ext cx="0" cy="2045970"/>
          </a:xfrm>
          <a:custGeom>
            <a:avLst/>
            <a:gdLst/>
            <a:ahLst/>
            <a:cxnLst/>
            <a:rect l="l" t="t" r="r" b="b"/>
            <a:pathLst>
              <a:path h="2045970">
                <a:moveTo>
                  <a:pt x="0" y="0"/>
                </a:moveTo>
                <a:lnTo>
                  <a:pt x="0" y="2045652"/>
                </a:lnTo>
              </a:path>
            </a:pathLst>
          </a:custGeom>
          <a:ln w="77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39515" y="7737223"/>
            <a:ext cx="77470" cy="2045970"/>
          </a:xfrm>
          <a:custGeom>
            <a:avLst/>
            <a:gdLst/>
            <a:ahLst/>
            <a:cxnLst/>
            <a:rect l="l" t="t" r="r" b="b"/>
            <a:pathLst>
              <a:path w="77470" h="2045970">
                <a:moveTo>
                  <a:pt x="77292" y="2045652"/>
                </a:moveTo>
                <a:lnTo>
                  <a:pt x="0" y="2045652"/>
                </a:lnTo>
                <a:lnTo>
                  <a:pt x="0" y="0"/>
                </a:lnTo>
                <a:lnTo>
                  <a:pt x="77292" y="0"/>
                </a:lnTo>
                <a:lnTo>
                  <a:pt x="77292" y="2045652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58729" y="7261606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5107"/>
                </a:lnTo>
              </a:path>
            </a:pathLst>
          </a:custGeom>
          <a:ln w="77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20070" y="7261606"/>
            <a:ext cx="77470" cy="325120"/>
          </a:xfrm>
          <a:custGeom>
            <a:avLst/>
            <a:gdLst/>
            <a:ahLst/>
            <a:cxnLst/>
            <a:rect l="l" t="t" r="r" b="b"/>
            <a:pathLst>
              <a:path w="77470" h="325120">
                <a:moveTo>
                  <a:pt x="77292" y="325107"/>
                </a:moveTo>
                <a:lnTo>
                  <a:pt x="0" y="325107"/>
                </a:lnTo>
                <a:lnTo>
                  <a:pt x="0" y="0"/>
                </a:lnTo>
                <a:lnTo>
                  <a:pt x="77292" y="0"/>
                </a:lnTo>
                <a:lnTo>
                  <a:pt x="77292" y="325107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58729" y="7584871"/>
            <a:ext cx="0" cy="2198370"/>
          </a:xfrm>
          <a:custGeom>
            <a:avLst/>
            <a:gdLst/>
            <a:ahLst/>
            <a:cxnLst/>
            <a:rect l="l" t="t" r="r" b="b"/>
            <a:pathLst>
              <a:path h="2198370">
                <a:moveTo>
                  <a:pt x="0" y="0"/>
                </a:moveTo>
                <a:lnTo>
                  <a:pt x="0" y="2198001"/>
                </a:lnTo>
              </a:path>
            </a:pathLst>
          </a:custGeom>
          <a:ln w="77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20070" y="7584874"/>
            <a:ext cx="77470" cy="2198370"/>
          </a:xfrm>
          <a:custGeom>
            <a:avLst/>
            <a:gdLst/>
            <a:ahLst/>
            <a:cxnLst/>
            <a:rect l="l" t="t" r="r" b="b"/>
            <a:pathLst>
              <a:path w="77470" h="2198370">
                <a:moveTo>
                  <a:pt x="77292" y="2198001"/>
                </a:moveTo>
                <a:lnTo>
                  <a:pt x="0" y="2198001"/>
                </a:lnTo>
                <a:lnTo>
                  <a:pt x="0" y="0"/>
                </a:lnTo>
                <a:lnTo>
                  <a:pt x="77292" y="0"/>
                </a:lnTo>
                <a:lnTo>
                  <a:pt x="77292" y="2198001"/>
                </a:lnTo>
                <a:close/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61718" y="7269302"/>
            <a:ext cx="4105910" cy="0"/>
          </a:xfrm>
          <a:custGeom>
            <a:avLst/>
            <a:gdLst/>
            <a:ahLst/>
            <a:cxnLst/>
            <a:rect l="l" t="t" r="r" b="b"/>
            <a:pathLst>
              <a:path w="4105910">
                <a:moveTo>
                  <a:pt x="0" y="0"/>
                </a:moveTo>
                <a:lnTo>
                  <a:pt x="4105871" y="0"/>
                </a:lnTo>
              </a:path>
            </a:pathLst>
          </a:custGeom>
          <a:ln w="6197">
            <a:solidFill>
              <a:srgbClr val="BCBEC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3097" y="72693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197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76897" y="72693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197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1679" y="8875801"/>
            <a:ext cx="4097654" cy="0"/>
          </a:xfrm>
          <a:custGeom>
            <a:avLst/>
            <a:gdLst/>
            <a:ahLst/>
            <a:cxnLst/>
            <a:rect l="l" t="t" r="r" b="b"/>
            <a:pathLst>
              <a:path w="4097654">
                <a:moveTo>
                  <a:pt x="0" y="0"/>
                </a:moveTo>
                <a:lnTo>
                  <a:pt x="4097172" y="0"/>
                </a:lnTo>
              </a:path>
            </a:pathLst>
          </a:custGeom>
          <a:ln w="6197">
            <a:solidFill>
              <a:srgbClr val="BCBEC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43097" y="88758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197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68146" y="88758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197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1679" y="8021929"/>
            <a:ext cx="4097654" cy="0"/>
          </a:xfrm>
          <a:custGeom>
            <a:avLst/>
            <a:gdLst/>
            <a:ahLst/>
            <a:cxnLst/>
            <a:rect l="l" t="t" r="r" b="b"/>
            <a:pathLst>
              <a:path w="4097654">
                <a:moveTo>
                  <a:pt x="0" y="0"/>
                </a:moveTo>
                <a:lnTo>
                  <a:pt x="4097172" y="0"/>
                </a:lnTo>
              </a:path>
            </a:pathLst>
          </a:custGeom>
          <a:ln w="6197">
            <a:solidFill>
              <a:srgbClr val="BCBEC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3097" y="8021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197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68146" y="8021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197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0" y="9774770"/>
            <a:ext cx="7559992" cy="359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00784" y="9037410"/>
            <a:ext cx="267335" cy="741680"/>
          </a:xfrm>
          <a:custGeom>
            <a:avLst/>
            <a:gdLst/>
            <a:ahLst/>
            <a:cxnLst/>
            <a:rect l="l" t="t" r="r" b="b"/>
            <a:pathLst>
              <a:path w="267335" h="741679">
                <a:moveTo>
                  <a:pt x="132756" y="419099"/>
                </a:moveTo>
                <a:lnTo>
                  <a:pt x="39255" y="419099"/>
                </a:lnTo>
                <a:lnTo>
                  <a:pt x="39954" y="420369"/>
                </a:lnTo>
                <a:lnTo>
                  <a:pt x="39878" y="426719"/>
                </a:lnTo>
                <a:lnTo>
                  <a:pt x="39755" y="430529"/>
                </a:lnTo>
                <a:lnTo>
                  <a:pt x="38180" y="452119"/>
                </a:lnTo>
                <a:lnTo>
                  <a:pt x="36101" y="477519"/>
                </a:lnTo>
                <a:lnTo>
                  <a:pt x="34759" y="496569"/>
                </a:lnTo>
                <a:lnTo>
                  <a:pt x="33116" y="514349"/>
                </a:lnTo>
                <a:lnTo>
                  <a:pt x="28401" y="560069"/>
                </a:lnTo>
                <a:lnTo>
                  <a:pt x="26758" y="574039"/>
                </a:lnTo>
                <a:lnTo>
                  <a:pt x="21948" y="621029"/>
                </a:lnTo>
                <a:lnTo>
                  <a:pt x="19111" y="648969"/>
                </a:lnTo>
                <a:lnTo>
                  <a:pt x="17272" y="664209"/>
                </a:lnTo>
                <a:lnTo>
                  <a:pt x="15303" y="671829"/>
                </a:lnTo>
                <a:lnTo>
                  <a:pt x="17564" y="676909"/>
                </a:lnTo>
                <a:lnTo>
                  <a:pt x="20726" y="685799"/>
                </a:lnTo>
                <a:lnTo>
                  <a:pt x="23520" y="694689"/>
                </a:lnTo>
                <a:lnTo>
                  <a:pt x="25006" y="704849"/>
                </a:lnTo>
                <a:lnTo>
                  <a:pt x="25006" y="711199"/>
                </a:lnTo>
                <a:lnTo>
                  <a:pt x="24371" y="716279"/>
                </a:lnTo>
                <a:lnTo>
                  <a:pt x="21424" y="716279"/>
                </a:lnTo>
                <a:lnTo>
                  <a:pt x="19113" y="717549"/>
                </a:lnTo>
                <a:lnTo>
                  <a:pt x="9779" y="730249"/>
                </a:lnTo>
                <a:lnTo>
                  <a:pt x="6667" y="734059"/>
                </a:lnTo>
                <a:lnTo>
                  <a:pt x="14820" y="741679"/>
                </a:lnTo>
                <a:lnTo>
                  <a:pt x="28155" y="741679"/>
                </a:lnTo>
                <a:lnTo>
                  <a:pt x="41363" y="737869"/>
                </a:lnTo>
                <a:lnTo>
                  <a:pt x="44399" y="736599"/>
                </a:lnTo>
                <a:lnTo>
                  <a:pt x="47129" y="732789"/>
                </a:lnTo>
                <a:lnTo>
                  <a:pt x="56337" y="731519"/>
                </a:lnTo>
                <a:lnTo>
                  <a:pt x="60909" y="728979"/>
                </a:lnTo>
                <a:lnTo>
                  <a:pt x="66014" y="726439"/>
                </a:lnTo>
                <a:lnTo>
                  <a:pt x="62306" y="715009"/>
                </a:lnTo>
                <a:lnTo>
                  <a:pt x="62306" y="704849"/>
                </a:lnTo>
                <a:lnTo>
                  <a:pt x="68897" y="697229"/>
                </a:lnTo>
                <a:lnTo>
                  <a:pt x="72555" y="689609"/>
                </a:lnTo>
                <a:lnTo>
                  <a:pt x="76555" y="683259"/>
                </a:lnTo>
                <a:lnTo>
                  <a:pt x="72555" y="676909"/>
                </a:lnTo>
                <a:lnTo>
                  <a:pt x="70878" y="671829"/>
                </a:lnTo>
                <a:lnTo>
                  <a:pt x="68338" y="668019"/>
                </a:lnTo>
                <a:lnTo>
                  <a:pt x="71793" y="665479"/>
                </a:lnTo>
                <a:lnTo>
                  <a:pt x="75184" y="654049"/>
                </a:lnTo>
                <a:lnTo>
                  <a:pt x="77041" y="647699"/>
                </a:lnTo>
                <a:lnTo>
                  <a:pt x="78988" y="640079"/>
                </a:lnTo>
                <a:lnTo>
                  <a:pt x="80835" y="633729"/>
                </a:lnTo>
                <a:lnTo>
                  <a:pt x="83563" y="623569"/>
                </a:lnTo>
                <a:lnTo>
                  <a:pt x="87398" y="610869"/>
                </a:lnTo>
                <a:lnTo>
                  <a:pt x="91047" y="599439"/>
                </a:lnTo>
                <a:lnTo>
                  <a:pt x="93218" y="589279"/>
                </a:lnTo>
                <a:lnTo>
                  <a:pt x="94623" y="580389"/>
                </a:lnTo>
                <a:lnTo>
                  <a:pt x="97177" y="570229"/>
                </a:lnTo>
                <a:lnTo>
                  <a:pt x="100383" y="556259"/>
                </a:lnTo>
                <a:lnTo>
                  <a:pt x="103746" y="542289"/>
                </a:lnTo>
                <a:lnTo>
                  <a:pt x="106446" y="525779"/>
                </a:lnTo>
                <a:lnTo>
                  <a:pt x="108523" y="510539"/>
                </a:lnTo>
                <a:lnTo>
                  <a:pt x="110402" y="497839"/>
                </a:lnTo>
                <a:lnTo>
                  <a:pt x="121597" y="455929"/>
                </a:lnTo>
                <a:lnTo>
                  <a:pt x="132181" y="426719"/>
                </a:lnTo>
                <a:lnTo>
                  <a:pt x="132756" y="419099"/>
                </a:lnTo>
                <a:close/>
              </a:path>
              <a:path w="267335" h="741679">
                <a:moveTo>
                  <a:pt x="237725" y="412749"/>
                </a:moveTo>
                <a:lnTo>
                  <a:pt x="133235" y="412749"/>
                </a:lnTo>
                <a:lnTo>
                  <a:pt x="134569" y="421639"/>
                </a:lnTo>
                <a:lnTo>
                  <a:pt x="147713" y="464819"/>
                </a:lnTo>
                <a:lnTo>
                  <a:pt x="150104" y="476249"/>
                </a:lnTo>
                <a:lnTo>
                  <a:pt x="151263" y="495299"/>
                </a:lnTo>
                <a:lnTo>
                  <a:pt x="151803" y="516889"/>
                </a:lnTo>
                <a:lnTo>
                  <a:pt x="152336" y="533399"/>
                </a:lnTo>
                <a:lnTo>
                  <a:pt x="153000" y="549909"/>
                </a:lnTo>
                <a:lnTo>
                  <a:pt x="152841" y="567689"/>
                </a:lnTo>
                <a:lnTo>
                  <a:pt x="152429" y="585469"/>
                </a:lnTo>
                <a:lnTo>
                  <a:pt x="152296" y="599439"/>
                </a:lnTo>
                <a:lnTo>
                  <a:pt x="152155" y="608329"/>
                </a:lnTo>
                <a:lnTo>
                  <a:pt x="150790" y="621029"/>
                </a:lnTo>
                <a:lnTo>
                  <a:pt x="148582" y="636269"/>
                </a:lnTo>
                <a:lnTo>
                  <a:pt x="145872" y="647699"/>
                </a:lnTo>
                <a:lnTo>
                  <a:pt x="144044" y="660399"/>
                </a:lnTo>
                <a:lnTo>
                  <a:pt x="146443" y="699769"/>
                </a:lnTo>
                <a:lnTo>
                  <a:pt x="148755" y="706119"/>
                </a:lnTo>
                <a:lnTo>
                  <a:pt x="147713" y="712469"/>
                </a:lnTo>
                <a:lnTo>
                  <a:pt x="147518" y="715009"/>
                </a:lnTo>
                <a:lnTo>
                  <a:pt x="147421" y="718819"/>
                </a:lnTo>
                <a:lnTo>
                  <a:pt x="150787" y="722629"/>
                </a:lnTo>
                <a:lnTo>
                  <a:pt x="154025" y="726439"/>
                </a:lnTo>
                <a:lnTo>
                  <a:pt x="152336" y="728979"/>
                </a:lnTo>
                <a:lnTo>
                  <a:pt x="168079" y="739139"/>
                </a:lnTo>
                <a:lnTo>
                  <a:pt x="180327" y="741679"/>
                </a:lnTo>
                <a:lnTo>
                  <a:pt x="191096" y="741679"/>
                </a:lnTo>
                <a:lnTo>
                  <a:pt x="197069" y="731519"/>
                </a:lnTo>
                <a:lnTo>
                  <a:pt x="196043" y="722629"/>
                </a:lnTo>
                <a:lnTo>
                  <a:pt x="192036" y="715009"/>
                </a:lnTo>
                <a:lnTo>
                  <a:pt x="189064" y="708659"/>
                </a:lnTo>
                <a:lnTo>
                  <a:pt x="187604" y="704849"/>
                </a:lnTo>
                <a:lnTo>
                  <a:pt x="191452" y="698499"/>
                </a:lnTo>
                <a:lnTo>
                  <a:pt x="193421" y="687069"/>
                </a:lnTo>
                <a:lnTo>
                  <a:pt x="195061" y="674369"/>
                </a:lnTo>
                <a:lnTo>
                  <a:pt x="199598" y="645159"/>
                </a:lnTo>
                <a:lnTo>
                  <a:pt x="201002" y="633729"/>
                </a:lnTo>
                <a:lnTo>
                  <a:pt x="202483" y="623569"/>
                </a:lnTo>
                <a:lnTo>
                  <a:pt x="204890" y="608329"/>
                </a:lnTo>
                <a:lnTo>
                  <a:pt x="207376" y="590549"/>
                </a:lnTo>
                <a:lnTo>
                  <a:pt x="211567" y="530859"/>
                </a:lnTo>
                <a:lnTo>
                  <a:pt x="213201" y="486409"/>
                </a:lnTo>
                <a:lnTo>
                  <a:pt x="214493" y="458469"/>
                </a:lnTo>
                <a:lnTo>
                  <a:pt x="216458" y="421639"/>
                </a:lnTo>
                <a:lnTo>
                  <a:pt x="236194" y="420369"/>
                </a:lnTo>
                <a:lnTo>
                  <a:pt x="238163" y="420369"/>
                </a:lnTo>
                <a:lnTo>
                  <a:pt x="237987" y="414019"/>
                </a:lnTo>
                <a:lnTo>
                  <a:pt x="237725" y="412749"/>
                </a:lnTo>
                <a:close/>
              </a:path>
              <a:path w="267335" h="741679">
                <a:moveTo>
                  <a:pt x="251123" y="331469"/>
                </a:moveTo>
                <a:lnTo>
                  <a:pt x="42913" y="331469"/>
                </a:lnTo>
                <a:lnTo>
                  <a:pt x="45923" y="334009"/>
                </a:lnTo>
                <a:lnTo>
                  <a:pt x="25577" y="336549"/>
                </a:lnTo>
                <a:lnTo>
                  <a:pt x="25006" y="341629"/>
                </a:lnTo>
                <a:lnTo>
                  <a:pt x="23520" y="347979"/>
                </a:lnTo>
                <a:lnTo>
                  <a:pt x="23037" y="351789"/>
                </a:lnTo>
                <a:lnTo>
                  <a:pt x="25006" y="353059"/>
                </a:lnTo>
                <a:lnTo>
                  <a:pt x="26187" y="355599"/>
                </a:lnTo>
                <a:lnTo>
                  <a:pt x="28244" y="356869"/>
                </a:lnTo>
                <a:lnTo>
                  <a:pt x="30416" y="356869"/>
                </a:lnTo>
                <a:lnTo>
                  <a:pt x="34759" y="365759"/>
                </a:lnTo>
                <a:lnTo>
                  <a:pt x="24246" y="379729"/>
                </a:lnTo>
                <a:lnTo>
                  <a:pt x="18278" y="386079"/>
                </a:lnTo>
                <a:lnTo>
                  <a:pt x="14639" y="389889"/>
                </a:lnTo>
                <a:lnTo>
                  <a:pt x="11112" y="393699"/>
                </a:lnTo>
                <a:lnTo>
                  <a:pt x="9129" y="396239"/>
                </a:lnTo>
                <a:lnTo>
                  <a:pt x="10566" y="398779"/>
                </a:lnTo>
                <a:lnTo>
                  <a:pt x="14784" y="402589"/>
                </a:lnTo>
                <a:lnTo>
                  <a:pt x="21145" y="410209"/>
                </a:lnTo>
                <a:lnTo>
                  <a:pt x="30848" y="421639"/>
                </a:lnTo>
                <a:lnTo>
                  <a:pt x="39255" y="419099"/>
                </a:lnTo>
                <a:lnTo>
                  <a:pt x="132756" y="419099"/>
                </a:lnTo>
                <a:lnTo>
                  <a:pt x="133235" y="412749"/>
                </a:lnTo>
                <a:lnTo>
                  <a:pt x="237725" y="412749"/>
                </a:lnTo>
                <a:lnTo>
                  <a:pt x="235365" y="401319"/>
                </a:lnTo>
                <a:lnTo>
                  <a:pt x="232073" y="387349"/>
                </a:lnTo>
                <a:lnTo>
                  <a:pt x="229882" y="375919"/>
                </a:lnTo>
                <a:lnTo>
                  <a:pt x="227914" y="369569"/>
                </a:lnTo>
                <a:lnTo>
                  <a:pt x="230924" y="369569"/>
                </a:lnTo>
                <a:lnTo>
                  <a:pt x="232956" y="368299"/>
                </a:lnTo>
                <a:lnTo>
                  <a:pt x="235394" y="365759"/>
                </a:lnTo>
                <a:lnTo>
                  <a:pt x="237578" y="361949"/>
                </a:lnTo>
                <a:lnTo>
                  <a:pt x="236419" y="358139"/>
                </a:lnTo>
                <a:lnTo>
                  <a:pt x="232762" y="351789"/>
                </a:lnTo>
                <a:lnTo>
                  <a:pt x="225938" y="345439"/>
                </a:lnTo>
                <a:lnTo>
                  <a:pt x="215277" y="339089"/>
                </a:lnTo>
                <a:lnTo>
                  <a:pt x="210070" y="339089"/>
                </a:lnTo>
                <a:lnTo>
                  <a:pt x="210489" y="336549"/>
                </a:lnTo>
                <a:lnTo>
                  <a:pt x="218747" y="335279"/>
                </a:lnTo>
                <a:lnTo>
                  <a:pt x="249634" y="335279"/>
                </a:lnTo>
                <a:lnTo>
                  <a:pt x="251123" y="331469"/>
                </a:lnTo>
                <a:close/>
              </a:path>
              <a:path w="267335" h="741679">
                <a:moveTo>
                  <a:pt x="28244" y="356869"/>
                </a:moveTo>
                <a:lnTo>
                  <a:pt x="28028" y="356869"/>
                </a:lnTo>
                <a:lnTo>
                  <a:pt x="25336" y="358139"/>
                </a:lnTo>
                <a:lnTo>
                  <a:pt x="28244" y="356869"/>
                </a:lnTo>
                <a:close/>
              </a:path>
              <a:path w="267335" h="741679">
                <a:moveTo>
                  <a:pt x="162407" y="77469"/>
                </a:moveTo>
                <a:lnTo>
                  <a:pt x="104228" y="77469"/>
                </a:lnTo>
                <a:lnTo>
                  <a:pt x="104306" y="81279"/>
                </a:lnTo>
                <a:lnTo>
                  <a:pt x="104927" y="91439"/>
                </a:lnTo>
                <a:lnTo>
                  <a:pt x="106616" y="99059"/>
                </a:lnTo>
                <a:lnTo>
                  <a:pt x="107950" y="106679"/>
                </a:lnTo>
                <a:lnTo>
                  <a:pt x="105918" y="107949"/>
                </a:lnTo>
                <a:lnTo>
                  <a:pt x="102133" y="110489"/>
                </a:lnTo>
                <a:lnTo>
                  <a:pt x="98323" y="114299"/>
                </a:lnTo>
                <a:lnTo>
                  <a:pt x="89471" y="116839"/>
                </a:lnTo>
                <a:lnTo>
                  <a:pt x="80213" y="119379"/>
                </a:lnTo>
                <a:lnTo>
                  <a:pt x="70150" y="123189"/>
                </a:lnTo>
                <a:lnTo>
                  <a:pt x="55630" y="126999"/>
                </a:lnTo>
                <a:lnTo>
                  <a:pt x="25139" y="154939"/>
                </a:lnTo>
                <a:lnTo>
                  <a:pt x="25006" y="163829"/>
                </a:lnTo>
                <a:lnTo>
                  <a:pt x="23385" y="175259"/>
                </a:lnTo>
                <a:lnTo>
                  <a:pt x="20151" y="187959"/>
                </a:lnTo>
                <a:lnTo>
                  <a:pt x="16323" y="203199"/>
                </a:lnTo>
                <a:lnTo>
                  <a:pt x="12915" y="215899"/>
                </a:lnTo>
                <a:lnTo>
                  <a:pt x="10454" y="227329"/>
                </a:lnTo>
                <a:lnTo>
                  <a:pt x="8655" y="238759"/>
                </a:lnTo>
                <a:lnTo>
                  <a:pt x="7550" y="247649"/>
                </a:lnTo>
                <a:lnTo>
                  <a:pt x="7175" y="253999"/>
                </a:lnTo>
                <a:lnTo>
                  <a:pt x="7175" y="257809"/>
                </a:lnTo>
                <a:lnTo>
                  <a:pt x="4292" y="260349"/>
                </a:lnTo>
                <a:lnTo>
                  <a:pt x="4292" y="261619"/>
                </a:lnTo>
                <a:lnTo>
                  <a:pt x="3873" y="265429"/>
                </a:lnTo>
                <a:lnTo>
                  <a:pt x="3022" y="266699"/>
                </a:lnTo>
                <a:lnTo>
                  <a:pt x="3365" y="269239"/>
                </a:lnTo>
                <a:lnTo>
                  <a:pt x="990" y="270509"/>
                </a:lnTo>
                <a:lnTo>
                  <a:pt x="0" y="274319"/>
                </a:lnTo>
                <a:lnTo>
                  <a:pt x="3022" y="276859"/>
                </a:lnTo>
                <a:lnTo>
                  <a:pt x="4914" y="280669"/>
                </a:lnTo>
                <a:lnTo>
                  <a:pt x="1968" y="281939"/>
                </a:lnTo>
                <a:lnTo>
                  <a:pt x="1625" y="289559"/>
                </a:lnTo>
                <a:lnTo>
                  <a:pt x="990" y="295909"/>
                </a:lnTo>
                <a:lnTo>
                  <a:pt x="4914" y="304799"/>
                </a:lnTo>
                <a:lnTo>
                  <a:pt x="10325" y="312419"/>
                </a:lnTo>
                <a:lnTo>
                  <a:pt x="13487" y="327659"/>
                </a:lnTo>
                <a:lnTo>
                  <a:pt x="15303" y="332739"/>
                </a:lnTo>
                <a:lnTo>
                  <a:pt x="17564" y="337819"/>
                </a:lnTo>
                <a:lnTo>
                  <a:pt x="15811" y="349249"/>
                </a:lnTo>
                <a:lnTo>
                  <a:pt x="16306" y="355599"/>
                </a:lnTo>
                <a:lnTo>
                  <a:pt x="16586" y="349249"/>
                </a:lnTo>
                <a:lnTo>
                  <a:pt x="18227" y="342899"/>
                </a:lnTo>
                <a:lnTo>
                  <a:pt x="22436" y="335279"/>
                </a:lnTo>
                <a:lnTo>
                  <a:pt x="30416" y="332739"/>
                </a:lnTo>
                <a:lnTo>
                  <a:pt x="44399" y="332739"/>
                </a:lnTo>
                <a:lnTo>
                  <a:pt x="42913" y="331469"/>
                </a:lnTo>
                <a:lnTo>
                  <a:pt x="251123" y="331469"/>
                </a:lnTo>
                <a:lnTo>
                  <a:pt x="257014" y="316229"/>
                </a:lnTo>
                <a:lnTo>
                  <a:pt x="213791" y="316229"/>
                </a:lnTo>
                <a:lnTo>
                  <a:pt x="212902" y="313689"/>
                </a:lnTo>
                <a:lnTo>
                  <a:pt x="129405" y="313689"/>
                </a:lnTo>
                <a:lnTo>
                  <a:pt x="108559" y="311149"/>
                </a:lnTo>
                <a:lnTo>
                  <a:pt x="94214" y="308609"/>
                </a:lnTo>
                <a:lnTo>
                  <a:pt x="49923" y="308609"/>
                </a:lnTo>
                <a:lnTo>
                  <a:pt x="47701" y="294639"/>
                </a:lnTo>
                <a:lnTo>
                  <a:pt x="47586" y="288289"/>
                </a:lnTo>
                <a:lnTo>
                  <a:pt x="46634" y="276859"/>
                </a:lnTo>
                <a:lnTo>
                  <a:pt x="48590" y="270509"/>
                </a:lnTo>
                <a:lnTo>
                  <a:pt x="48590" y="262889"/>
                </a:lnTo>
                <a:lnTo>
                  <a:pt x="100575" y="262889"/>
                </a:lnTo>
                <a:lnTo>
                  <a:pt x="101699" y="257809"/>
                </a:lnTo>
                <a:lnTo>
                  <a:pt x="102285" y="245109"/>
                </a:lnTo>
                <a:lnTo>
                  <a:pt x="102781" y="227329"/>
                </a:lnTo>
                <a:lnTo>
                  <a:pt x="103538" y="213359"/>
                </a:lnTo>
                <a:lnTo>
                  <a:pt x="104230" y="199389"/>
                </a:lnTo>
                <a:lnTo>
                  <a:pt x="104533" y="190499"/>
                </a:lnTo>
                <a:lnTo>
                  <a:pt x="104250" y="181609"/>
                </a:lnTo>
                <a:lnTo>
                  <a:pt x="103697" y="170179"/>
                </a:lnTo>
                <a:lnTo>
                  <a:pt x="103317" y="160019"/>
                </a:lnTo>
                <a:lnTo>
                  <a:pt x="103555" y="152399"/>
                </a:lnTo>
                <a:lnTo>
                  <a:pt x="104524" y="143509"/>
                </a:lnTo>
                <a:lnTo>
                  <a:pt x="105018" y="133435"/>
                </a:lnTo>
                <a:lnTo>
                  <a:pt x="105137" y="126999"/>
                </a:lnTo>
                <a:lnTo>
                  <a:pt x="105232" y="114299"/>
                </a:lnTo>
                <a:lnTo>
                  <a:pt x="106159" y="109219"/>
                </a:lnTo>
                <a:lnTo>
                  <a:pt x="109160" y="109219"/>
                </a:lnTo>
                <a:lnTo>
                  <a:pt x="108534" y="106679"/>
                </a:lnTo>
                <a:lnTo>
                  <a:pt x="162369" y="106679"/>
                </a:lnTo>
                <a:lnTo>
                  <a:pt x="156273" y="100329"/>
                </a:lnTo>
                <a:lnTo>
                  <a:pt x="160566" y="87629"/>
                </a:lnTo>
                <a:lnTo>
                  <a:pt x="161036" y="85089"/>
                </a:lnTo>
                <a:lnTo>
                  <a:pt x="161607" y="81279"/>
                </a:lnTo>
                <a:lnTo>
                  <a:pt x="162407" y="77469"/>
                </a:lnTo>
                <a:close/>
              </a:path>
              <a:path w="267335" h="741679">
                <a:moveTo>
                  <a:pt x="249634" y="335279"/>
                </a:moveTo>
                <a:lnTo>
                  <a:pt x="218747" y="335279"/>
                </a:lnTo>
                <a:lnTo>
                  <a:pt x="224736" y="336549"/>
                </a:lnTo>
                <a:lnTo>
                  <a:pt x="231367" y="342899"/>
                </a:lnTo>
                <a:lnTo>
                  <a:pt x="241554" y="355599"/>
                </a:lnTo>
                <a:lnTo>
                  <a:pt x="241655" y="354329"/>
                </a:lnTo>
                <a:lnTo>
                  <a:pt x="245660" y="345439"/>
                </a:lnTo>
                <a:lnTo>
                  <a:pt x="249634" y="335279"/>
                </a:lnTo>
                <a:close/>
              </a:path>
              <a:path w="267335" h="741679">
                <a:moveTo>
                  <a:pt x="264595" y="264159"/>
                </a:moveTo>
                <a:lnTo>
                  <a:pt x="213156" y="264159"/>
                </a:lnTo>
                <a:lnTo>
                  <a:pt x="216331" y="266699"/>
                </a:lnTo>
                <a:lnTo>
                  <a:pt x="218008" y="270509"/>
                </a:lnTo>
                <a:lnTo>
                  <a:pt x="220040" y="276859"/>
                </a:lnTo>
                <a:lnTo>
                  <a:pt x="219062" y="278129"/>
                </a:lnTo>
                <a:lnTo>
                  <a:pt x="219917" y="287019"/>
                </a:lnTo>
                <a:lnTo>
                  <a:pt x="219931" y="289559"/>
                </a:lnTo>
                <a:lnTo>
                  <a:pt x="219062" y="299719"/>
                </a:lnTo>
                <a:lnTo>
                  <a:pt x="216458" y="307339"/>
                </a:lnTo>
                <a:lnTo>
                  <a:pt x="213791" y="316229"/>
                </a:lnTo>
                <a:lnTo>
                  <a:pt x="257014" y="316229"/>
                </a:lnTo>
                <a:lnTo>
                  <a:pt x="258483" y="312419"/>
                </a:lnTo>
                <a:lnTo>
                  <a:pt x="262191" y="300989"/>
                </a:lnTo>
                <a:lnTo>
                  <a:pt x="263448" y="290829"/>
                </a:lnTo>
                <a:lnTo>
                  <a:pt x="264985" y="290829"/>
                </a:lnTo>
                <a:lnTo>
                  <a:pt x="263994" y="280669"/>
                </a:lnTo>
                <a:lnTo>
                  <a:pt x="265963" y="276859"/>
                </a:lnTo>
                <a:lnTo>
                  <a:pt x="267017" y="273049"/>
                </a:lnTo>
                <a:lnTo>
                  <a:pt x="265414" y="266699"/>
                </a:lnTo>
                <a:lnTo>
                  <a:pt x="264595" y="264159"/>
                </a:lnTo>
                <a:close/>
              </a:path>
              <a:path w="267335" h="741679">
                <a:moveTo>
                  <a:pt x="209893" y="129539"/>
                </a:moveTo>
                <a:lnTo>
                  <a:pt x="165455" y="129539"/>
                </a:lnTo>
                <a:lnTo>
                  <a:pt x="166770" y="142239"/>
                </a:lnTo>
                <a:lnTo>
                  <a:pt x="167237" y="149859"/>
                </a:lnTo>
                <a:lnTo>
                  <a:pt x="167322" y="154939"/>
                </a:lnTo>
                <a:lnTo>
                  <a:pt x="164558" y="179069"/>
                </a:lnTo>
                <a:lnTo>
                  <a:pt x="163248" y="196849"/>
                </a:lnTo>
                <a:lnTo>
                  <a:pt x="163393" y="205739"/>
                </a:lnTo>
                <a:lnTo>
                  <a:pt x="163500" y="215899"/>
                </a:lnTo>
                <a:lnTo>
                  <a:pt x="163009" y="232409"/>
                </a:lnTo>
                <a:lnTo>
                  <a:pt x="163263" y="242569"/>
                </a:lnTo>
                <a:lnTo>
                  <a:pt x="164686" y="251459"/>
                </a:lnTo>
                <a:lnTo>
                  <a:pt x="167665" y="260349"/>
                </a:lnTo>
                <a:lnTo>
                  <a:pt x="167793" y="265429"/>
                </a:lnTo>
                <a:lnTo>
                  <a:pt x="169973" y="271779"/>
                </a:lnTo>
                <a:lnTo>
                  <a:pt x="176130" y="284479"/>
                </a:lnTo>
                <a:lnTo>
                  <a:pt x="188188" y="309879"/>
                </a:lnTo>
                <a:lnTo>
                  <a:pt x="152563" y="313689"/>
                </a:lnTo>
                <a:lnTo>
                  <a:pt x="212902" y="313689"/>
                </a:lnTo>
                <a:lnTo>
                  <a:pt x="212458" y="312419"/>
                </a:lnTo>
                <a:lnTo>
                  <a:pt x="212667" y="308609"/>
                </a:lnTo>
                <a:lnTo>
                  <a:pt x="212793" y="299719"/>
                </a:lnTo>
                <a:lnTo>
                  <a:pt x="213156" y="264159"/>
                </a:lnTo>
                <a:lnTo>
                  <a:pt x="264595" y="264159"/>
                </a:lnTo>
                <a:lnTo>
                  <a:pt x="252564" y="219709"/>
                </a:lnTo>
                <a:lnTo>
                  <a:pt x="246602" y="173989"/>
                </a:lnTo>
                <a:lnTo>
                  <a:pt x="244478" y="153669"/>
                </a:lnTo>
                <a:lnTo>
                  <a:pt x="243649" y="146049"/>
                </a:lnTo>
                <a:lnTo>
                  <a:pt x="237768" y="137159"/>
                </a:lnTo>
                <a:lnTo>
                  <a:pt x="224810" y="133349"/>
                </a:lnTo>
                <a:lnTo>
                  <a:pt x="209893" y="129539"/>
                </a:lnTo>
                <a:close/>
              </a:path>
              <a:path w="267335" h="741679">
                <a:moveTo>
                  <a:pt x="100575" y="262889"/>
                </a:moveTo>
                <a:lnTo>
                  <a:pt x="48590" y="262889"/>
                </a:lnTo>
                <a:lnTo>
                  <a:pt x="49923" y="269239"/>
                </a:lnTo>
                <a:lnTo>
                  <a:pt x="51307" y="284479"/>
                </a:lnTo>
                <a:lnTo>
                  <a:pt x="51422" y="294639"/>
                </a:lnTo>
                <a:lnTo>
                  <a:pt x="50215" y="299719"/>
                </a:lnTo>
                <a:lnTo>
                  <a:pt x="49923" y="304799"/>
                </a:lnTo>
                <a:lnTo>
                  <a:pt x="49923" y="308609"/>
                </a:lnTo>
                <a:lnTo>
                  <a:pt x="94214" y="308609"/>
                </a:lnTo>
                <a:lnTo>
                  <a:pt x="79870" y="306069"/>
                </a:lnTo>
                <a:lnTo>
                  <a:pt x="92593" y="283209"/>
                </a:lnTo>
                <a:lnTo>
                  <a:pt x="99169" y="269239"/>
                </a:lnTo>
                <a:lnTo>
                  <a:pt x="100575" y="262889"/>
                </a:lnTo>
                <a:close/>
              </a:path>
              <a:path w="267335" h="741679">
                <a:moveTo>
                  <a:pt x="204013" y="128269"/>
                </a:moveTo>
                <a:lnTo>
                  <a:pt x="127571" y="128269"/>
                </a:lnTo>
                <a:lnTo>
                  <a:pt x="124206" y="130809"/>
                </a:lnTo>
                <a:lnTo>
                  <a:pt x="123507" y="132079"/>
                </a:lnTo>
                <a:lnTo>
                  <a:pt x="121154" y="133256"/>
                </a:lnTo>
                <a:lnTo>
                  <a:pt x="121013" y="133435"/>
                </a:lnTo>
                <a:lnTo>
                  <a:pt x="126466" y="143509"/>
                </a:lnTo>
                <a:lnTo>
                  <a:pt x="124193" y="151129"/>
                </a:lnTo>
                <a:lnTo>
                  <a:pt x="117678" y="189229"/>
                </a:lnTo>
                <a:lnTo>
                  <a:pt x="117170" y="274319"/>
                </a:lnTo>
                <a:lnTo>
                  <a:pt x="120028" y="279399"/>
                </a:lnTo>
                <a:lnTo>
                  <a:pt x="126488" y="285749"/>
                </a:lnTo>
                <a:lnTo>
                  <a:pt x="133382" y="290829"/>
                </a:lnTo>
                <a:lnTo>
                  <a:pt x="137541" y="294639"/>
                </a:lnTo>
                <a:lnTo>
                  <a:pt x="140832" y="292099"/>
                </a:lnTo>
                <a:lnTo>
                  <a:pt x="146346" y="287019"/>
                </a:lnTo>
                <a:lnTo>
                  <a:pt x="151830" y="279399"/>
                </a:lnTo>
                <a:lnTo>
                  <a:pt x="155028" y="275589"/>
                </a:lnTo>
                <a:lnTo>
                  <a:pt x="155198" y="269239"/>
                </a:lnTo>
                <a:lnTo>
                  <a:pt x="155115" y="262889"/>
                </a:lnTo>
                <a:lnTo>
                  <a:pt x="154100" y="248919"/>
                </a:lnTo>
                <a:lnTo>
                  <a:pt x="148658" y="196849"/>
                </a:lnTo>
                <a:lnTo>
                  <a:pt x="140088" y="152399"/>
                </a:lnTo>
                <a:lnTo>
                  <a:pt x="138328" y="143509"/>
                </a:lnTo>
                <a:lnTo>
                  <a:pt x="138328" y="140969"/>
                </a:lnTo>
                <a:lnTo>
                  <a:pt x="141241" y="133435"/>
                </a:lnTo>
                <a:lnTo>
                  <a:pt x="141247" y="133256"/>
                </a:lnTo>
                <a:lnTo>
                  <a:pt x="140906" y="132079"/>
                </a:lnTo>
                <a:lnTo>
                  <a:pt x="163581" y="132079"/>
                </a:lnTo>
                <a:lnTo>
                  <a:pt x="165455" y="129539"/>
                </a:lnTo>
                <a:lnTo>
                  <a:pt x="209893" y="129539"/>
                </a:lnTo>
                <a:lnTo>
                  <a:pt x="204013" y="128269"/>
                </a:lnTo>
                <a:close/>
              </a:path>
              <a:path w="267335" h="741679">
                <a:moveTo>
                  <a:pt x="163581" y="132079"/>
                </a:moveTo>
                <a:lnTo>
                  <a:pt x="140906" y="132079"/>
                </a:lnTo>
                <a:lnTo>
                  <a:pt x="146659" y="139699"/>
                </a:lnTo>
                <a:lnTo>
                  <a:pt x="151155" y="151129"/>
                </a:lnTo>
                <a:lnTo>
                  <a:pt x="151599" y="149859"/>
                </a:lnTo>
                <a:lnTo>
                  <a:pt x="152336" y="147319"/>
                </a:lnTo>
                <a:lnTo>
                  <a:pt x="163581" y="132079"/>
                </a:lnTo>
                <a:close/>
              </a:path>
              <a:path w="267335" h="741679">
                <a:moveTo>
                  <a:pt x="109160" y="109219"/>
                </a:moveTo>
                <a:lnTo>
                  <a:pt x="106159" y="109219"/>
                </a:lnTo>
                <a:lnTo>
                  <a:pt x="105232" y="126999"/>
                </a:lnTo>
                <a:lnTo>
                  <a:pt x="110845" y="148589"/>
                </a:lnTo>
                <a:lnTo>
                  <a:pt x="113142" y="144779"/>
                </a:lnTo>
                <a:lnTo>
                  <a:pt x="117079" y="138429"/>
                </a:lnTo>
                <a:lnTo>
                  <a:pt x="121013" y="133435"/>
                </a:lnTo>
                <a:lnTo>
                  <a:pt x="121154" y="133256"/>
                </a:lnTo>
                <a:lnTo>
                  <a:pt x="122080" y="132079"/>
                </a:lnTo>
                <a:lnTo>
                  <a:pt x="127571" y="128269"/>
                </a:lnTo>
                <a:lnTo>
                  <a:pt x="204013" y="128269"/>
                </a:lnTo>
                <a:lnTo>
                  <a:pt x="198132" y="126999"/>
                </a:lnTo>
                <a:lnTo>
                  <a:pt x="189680" y="123189"/>
                </a:lnTo>
                <a:lnTo>
                  <a:pt x="138696" y="123189"/>
                </a:lnTo>
                <a:lnTo>
                  <a:pt x="141401" y="121919"/>
                </a:lnTo>
                <a:lnTo>
                  <a:pt x="122567" y="121919"/>
                </a:lnTo>
                <a:lnTo>
                  <a:pt x="115252" y="118109"/>
                </a:lnTo>
                <a:lnTo>
                  <a:pt x="109474" y="110489"/>
                </a:lnTo>
                <a:lnTo>
                  <a:pt x="109160" y="109219"/>
                </a:lnTo>
                <a:close/>
              </a:path>
              <a:path w="267335" h="741679">
                <a:moveTo>
                  <a:pt x="121154" y="133256"/>
                </a:moveTo>
                <a:lnTo>
                  <a:pt x="120967" y="133349"/>
                </a:lnTo>
                <a:lnTo>
                  <a:pt x="121154" y="133256"/>
                </a:lnTo>
                <a:close/>
              </a:path>
              <a:path w="267335" h="741679">
                <a:moveTo>
                  <a:pt x="181979" y="119379"/>
                </a:moveTo>
                <a:lnTo>
                  <a:pt x="146989" y="119379"/>
                </a:lnTo>
                <a:lnTo>
                  <a:pt x="142544" y="121919"/>
                </a:lnTo>
                <a:lnTo>
                  <a:pt x="139788" y="123189"/>
                </a:lnTo>
                <a:lnTo>
                  <a:pt x="189680" y="123189"/>
                </a:lnTo>
                <a:lnTo>
                  <a:pt x="181979" y="119379"/>
                </a:lnTo>
                <a:close/>
              </a:path>
              <a:path w="267335" h="741679">
                <a:moveTo>
                  <a:pt x="162369" y="106679"/>
                </a:moveTo>
                <a:lnTo>
                  <a:pt x="108534" y="106679"/>
                </a:lnTo>
                <a:lnTo>
                  <a:pt x="115417" y="116839"/>
                </a:lnTo>
                <a:lnTo>
                  <a:pt x="122567" y="121919"/>
                </a:lnTo>
                <a:lnTo>
                  <a:pt x="141401" y="121919"/>
                </a:lnTo>
                <a:lnTo>
                  <a:pt x="144106" y="120649"/>
                </a:lnTo>
                <a:lnTo>
                  <a:pt x="146989" y="119379"/>
                </a:lnTo>
                <a:lnTo>
                  <a:pt x="181979" y="119379"/>
                </a:lnTo>
                <a:lnTo>
                  <a:pt x="179412" y="118109"/>
                </a:lnTo>
                <a:lnTo>
                  <a:pt x="169564" y="111759"/>
                </a:lnTo>
                <a:lnTo>
                  <a:pt x="162369" y="106679"/>
                </a:lnTo>
                <a:close/>
              </a:path>
              <a:path w="267335" h="741679">
                <a:moveTo>
                  <a:pt x="96012" y="52069"/>
                </a:moveTo>
                <a:lnTo>
                  <a:pt x="93472" y="53339"/>
                </a:lnTo>
                <a:lnTo>
                  <a:pt x="91884" y="57149"/>
                </a:lnTo>
                <a:lnTo>
                  <a:pt x="93472" y="63499"/>
                </a:lnTo>
                <a:lnTo>
                  <a:pt x="96507" y="69849"/>
                </a:lnTo>
                <a:lnTo>
                  <a:pt x="99085" y="78739"/>
                </a:lnTo>
                <a:lnTo>
                  <a:pt x="104228" y="77469"/>
                </a:lnTo>
                <a:lnTo>
                  <a:pt x="162407" y="77469"/>
                </a:lnTo>
                <a:lnTo>
                  <a:pt x="162941" y="74929"/>
                </a:lnTo>
                <a:lnTo>
                  <a:pt x="170146" y="74929"/>
                </a:lnTo>
                <a:lnTo>
                  <a:pt x="174396" y="63499"/>
                </a:lnTo>
                <a:lnTo>
                  <a:pt x="175933" y="57149"/>
                </a:lnTo>
                <a:lnTo>
                  <a:pt x="176049" y="55879"/>
                </a:lnTo>
                <a:lnTo>
                  <a:pt x="98323" y="55879"/>
                </a:lnTo>
                <a:lnTo>
                  <a:pt x="97840" y="54609"/>
                </a:lnTo>
                <a:lnTo>
                  <a:pt x="97282" y="53339"/>
                </a:lnTo>
                <a:lnTo>
                  <a:pt x="96012" y="52069"/>
                </a:lnTo>
                <a:close/>
              </a:path>
              <a:path w="267335" h="741679">
                <a:moveTo>
                  <a:pt x="170146" y="74929"/>
                </a:moveTo>
                <a:lnTo>
                  <a:pt x="162941" y="74929"/>
                </a:lnTo>
                <a:lnTo>
                  <a:pt x="165747" y="76199"/>
                </a:lnTo>
                <a:lnTo>
                  <a:pt x="169202" y="77469"/>
                </a:lnTo>
                <a:lnTo>
                  <a:pt x="170146" y="74929"/>
                </a:lnTo>
                <a:close/>
              </a:path>
              <a:path w="267335" h="741679">
                <a:moveTo>
                  <a:pt x="133896" y="0"/>
                </a:moveTo>
                <a:lnTo>
                  <a:pt x="129781" y="0"/>
                </a:lnTo>
                <a:lnTo>
                  <a:pt x="114284" y="5079"/>
                </a:lnTo>
                <a:lnTo>
                  <a:pt x="104324" y="13969"/>
                </a:lnTo>
                <a:lnTo>
                  <a:pt x="98773" y="25399"/>
                </a:lnTo>
                <a:lnTo>
                  <a:pt x="96507" y="34289"/>
                </a:lnTo>
                <a:lnTo>
                  <a:pt x="94742" y="43179"/>
                </a:lnTo>
                <a:lnTo>
                  <a:pt x="98323" y="55879"/>
                </a:lnTo>
                <a:lnTo>
                  <a:pt x="167868" y="55879"/>
                </a:lnTo>
                <a:lnTo>
                  <a:pt x="166725" y="53339"/>
                </a:lnTo>
                <a:lnTo>
                  <a:pt x="165747" y="53339"/>
                </a:lnTo>
                <a:lnTo>
                  <a:pt x="168910" y="44449"/>
                </a:lnTo>
                <a:lnTo>
                  <a:pt x="169709" y="40639"/>
                </a:lnTo>
                <a:lnTo>
                  <a:pt x="170641" y="34289"/>
                </a:lnTo>
                <a:lnTo>
                  <a:pt x="170161" y="26669"/>
                </a:lnTo>
                <a:lnTo>
                  <a:pt x="166725" y="17779"/>
                </a:lnTo>
                <a:lnTo>
                  <a:pt x="155981" y="6349"/>
                </a:lnTo>
                <a:lnTo>
                  <a:pt x="143833" y="1269"/>
                </a:lnTo>
                <a:lnTo>
                  <a:pt x="133896" y="0"/>
                </a:lnTo>
                <a:close/>
              </a:path>
              <a:path w="267335" h="741679">
                <a:moveTo>
                  <a:pt x="176631" y="49529"/>
                </a:moveTo>
                <a:lnTo>
                  <a:pt x="167868" y="55879"/>
                </a:lnTo>
                <a:lnTo>
                  <a:pt x="176049" y="55879"/>
                </a:lnTo>
                <a:lnTo>
                  <a:pt x="176631" y="49529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638363" y="9393377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5">
                <a:moveTo>
                  <a:pt x="1351" y="3148"/>
                </a:moveTo>
                <a:lnTo>
                  <a:pt x="0" y="5207"/>
                </a:lnTo>
                <a:lnTo>
                  <a:pt x="88" y="5422"/>
                </a:lnTo>
                <a:lnTo>
                  <a:pt x="1351" y="3148"/>
                </a:lnTo>
                <a:close/>
              </a:path>
              <a:path w="3175" h="5715">
                <a:moveTo>
                  <a:pt x="3098" y="0"/>
                </a:moveTo>
                <a:lnTo>
                  <a:pt x="1351" y="3148"/>
                </a:lnTo>
                <a:lnTo>
                  <a:pt x="2336" y="1727"/>
                </a:lnTo>
                <a:lnTo>
                  <a:pt x="3098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6839902" y="10353611"/>
            <a:ext cx="1479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19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g-fotki.yandex.ru/get/170749/92233928.62/0_168c88_d177ab25_orig.jpg">
            <a:extLst>
              <a:ext uri="{FF2B5EF4-FFF2-40B4-BE49-F238E27FC236}">
                <a16:creationId xmlns:a16="http://schemas.microsoft.com/office/drawing/2014/main" xmlns="" id="{59CCF15C-A37B-4E41-B4E1-A35A291F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" y="6184900"/>
            <a:ext cx="754761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C1908639-53FC-4183-9A56-0BF1051C4822}"/>
              </a:ext>
            </a:extLst>
          </p:cNvPr>
          <p:cNvSpPr/>
          <p:nvPr/>
        </p:nvSpPr>
        <p:spPr>
          <a:xfrm>
            <a:off x="120650" y="6292628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17D8A8-0BD7-453B-9B73-F735C043D6EE}"/>
              </a:ext>
            </a:extLst>
          </p:cNvPr>
          <p:cNvSpPr/>
          <p:nvPr/>
        </p:nvSpPr>
        <p:spPr>
          <a:xfrm>
            <a:off x="273050" y="327189"/>
            <a:ext cx="708660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>
              <a:spcBef>
                <a:spcPts val="1460"/>
              </a:spcBef>
            </a:pPr>
            <a:r>
              <a:rPr lang="ru-RU" sz="3500" b="1" spc="-40" dirty="0">
                <a:solidFill>
                  <a:srgbClr val="091B2A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Являемся частью </a:t>
            </a:r>
          </a:p>
          <a:p>
            <a:pPr marL="12700" marR="7620">
              <a:spcBef>
                <a:spcPts val="1460"/>
              </a:spcBef>
            </a:pPr>
            <a:r>
              <a:rPr lang="ru-RU" sz="3500" b="1" spc="-40" dirty="0">
                <a:solidFill>
                  <a:srgbClr val="091B2A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цифровой экономики</a:t>
            </a:r>
            <a:endParaRPr lang="ru-RU" sz="35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xmlns="" id="{F8AB344A-D064-42BE-AA75-FEA45A3B31C8}"/>
              </a:ext>
            </a:extLst>
          </p:cNvPr>
          <p:cNvSpPr txBox="1"/>
          <p:nvPr/>
        </p:nvSpPr>
        <p:spPr>
          <a:xfrm>
            <a:off x="1122451" y="2222500"/>
            <a:ext cx="2503399" cy="325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solidFill>
                  <a:srgbClr val="231F20"/>
                </a:solidFill>
                <a:cs typeface="Gill Sans" panose="020B0502020104020203" pitchFamily="34" charset="-79"/>
              </a:rPr>
              <a:t>Активное развитие в России получила концепция «Цифровой экономики». Ее задача - улучшить жизнь граждан, повысив качество товаров и услуг, произведенных с использованием современных цифровых технологий. 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solidFill>
                  <a:srgbClr val="231F20"/>
                </a:solidFill>
                <a:cs typeface="Gill Sans" panose="020B0502020104020203" pitchFamily="34" charset="-79"/>
              </a:rPr>
              <a:t>Входящий в состав цифровой экономики «Умный город» – инновационный город,  это город,  который внедряет комплекс технических решений и организационных мероприятий, направленных на достижение максимально возможного в настоящее время качества управления ресурсами и предоставления услуг, создающих устойчивые благоприятные условия проживания и пребывания, деловой активности нынешнего и будущих поколений</a:t>
            </a:r>
            <a:r>
              <a:rPr lang="ru-RU" sz="900" dirty="0">
                <a:cs typeface="Gill Sans" panose="020B0502020104020203"/>
              </a:rPr>
              <a:t>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xmlns="" id="{2CC090AA-2DBA-4ADE-8CC4-FD31F68D292E}"/>
              </a:ext>
            </a:extLst>
          </p:cNvPr>
          <p:cNvSpPr txBox="1"/>
          <p:nvPr/>
        </p:nvSpPr>
        <p:spPr>
          <a:xfrm>
            <a:off x="3731920" y="2222919"/>
            <a:ext cx="2503398" cy="3096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/>
              <a:t>Современные города сталкиваются с широким спектром вызовов и проблем различного характера. Растущая урбанизация, криминал и беспорядки, транспортные проблемы, критические отказы технической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/>
              <a:t>инфраструктуры, вот далеко не полный перечень городских проблем.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/>
              <a:t>Очевидно, для решения задач и проблем такого уровня необходим самый современный, инновационный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/>
              <a:t>подход, позволяющий всем структурам управления городским хозяйством иметь доступ к новым, передовым технологиям, что также позволит повысить эффективность существующих решений и  обеспечить рентабельность инвестиций</a:t>
            </a:r>
            <a:r>
              <a:rPr lang="en-US" sz="900" spc="50" dirty="0"/>
              <a:t>.</a:t>
            </a:r>
            <a:endParaRPr lang="ru-RU" sz="90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11375E16-C59F-4E9D-8A08-3BED53DB1F46}"/>
              </a:ext>
            </a:extLst>
          </p:cNvPr>
          <p:cNvSpPr/>
          <p:nvPr/>
        </p:nvSpPr>
        <p:spPr>
          <a:xfrm flipH="1">
            <a:off x="882650" y="2310892"/>
            <a:ext cx="45719" cy="3143536"/>
          </a:xfrm>
          <a:custGeom>
            <a:avLst/>
            <a:gdLst/>
            <a:ahLst/>
            <a:cxnLst/>
            <a:rect l="l" t="t" r="r" b="b"/>
            <a:pathLst>
              <a:path h="2619375">
                <a:moveTo>
                  <a:pt x="0" y="0"/>
                </a:moveTo>
                <a:lnTo>
                  <a:pt x="0" y="2619006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344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89563"/>
            <a:ext cx="7020001" cy="4612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3673" y="4004907"/>
            <a:ext cx="616585" cy="3357245"/>
          </a:xfrm>
          <a:custGeom>
            <a:avLst/>
            <a:gdLst/>
            <a:ahLst/>
            <a:cxnLst/>
            <a:rect l="l" t="t" r="r" b="b"/>
            <a:pathLst>
              <a:path w="616584" h="3357245">
                <a:moveTo>
                  <a:pt x="0" y="3357092"/>
                </a:moveTo>
                <a:lnTo>
                  <a:pt x="616318" y="3357092"/>
                </a:lnTo>
                <a:lnTo>
                  <a:pt x="616318" y="0"/>
                </a:lnTo>
                <a:lnTo>
                  <a:pt x="0" y="0"/>
                </a:lnTo>
                <a:lnTo>
                  <a:pt x="0" y="3357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9994" y="4004907"/>
            <a:ext cx="2713990" cy="3357245"/>
          </a:xfrm>
          <a:custGeom>
            <a:avLst/>
            <a:gdLst/>
            <a:ahLst/>
            <a:cxnLst/>
            <a:rect l="l" t="t" r="r" b="b"/>
            <a:pathLst>
              <a:path w="2713990" h="3357245">
                <a:moveTo>
                  <a:pt x="0" y="3357092"/>
                </a:moveTo>
                <a:lnTo>
                  <a:pt x="2713685" y="3357092"/>
                </a:lnTo>
                <a:lnTo>
                  <a:pt x="2713685" y="0"/>
                </a:lnTo>
                <a:lnTo>
                  <a:pt x="0" y="0"/>
                </a:lnTo>
                <a:lnTo>
                  <a:pt x="0" y="3357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61999"/>
            <a:ext cx="7560309" cy="2628265"/>
          </a:xfrm>
          <a:custGeom>
            <a:avLst/>
            <a:gdLst/>
            <a:ahLst/>
            <a:cxnLst/>
            <a:rect l="l" t="t" r="r" b="b"/>
            <a:pathLst>
              <a:path w="7560309" h="2628265">
                <a:moveTo>
                  <a:pt x="7560005" y="2627998"/>
                </a:moveTo>
                <a:lnTo>
                  <a:pt x="7560005" y="0"/>
                </a:lnTo>
                <a:lnTo>
                  <a:pt x="0" y="0"/>
                </a:lnTo>
                <a:lnTo>
                  <a:pt x="0" y="2627998"/>
                </a:lnTo>
                <a:lnTo>
                  <a:pt x="7560005" y="262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9402" y="4441571"/>
            <a:ext cx="2453005" cy="1155700"/>
          </a:xfrm>
          <a:custGeom>
            <a:avLst/>
            <a:gdLst/>
            <a:ahLst/>
            <a:cxnLst/>
            <a:rect l="l" t="t" r="r" b="b"/>
            <a:pathLst>
              <a:path w="2453004" h="1155700">
                <a:moveTo>
                  <a:pt x="2452547" y="1155331"/>
                </a:moveTo>
                <a:lnTo>
                  <a:pt x="0" y="0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8215" y="4829403"/>
            <a:ext cx="1943735" cy="836294"/>
          </a:xfrm>
          <a:custGeom>
            <a:avLst/>
            <a:gdLst/>
            <a:ahLst/>
            <a:cxnLst/>
            <a:rect l="l" t="t" r="r" b="b"/>
            <a:pathLst>
              <a:path w="1943734" h="836295">
                <a:moveTo>
                  <a:pt x="1943735" y="835977"/>
                </a:moveTo>
                <a:lnTo>
                  <a:pt x="0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51968" y="5586234"/>
            <a:ext cx="260350" cy="1426845"/>
          </a:xfrm>
          <a:custGeom>
            <a:avLst/>
            <a:gdLst/>
            <a:ahLst/>
            <a:cxnLst/>
            <a:rect l="l" t="t" r="r" b="b"/>
            <a:pathLst>
              <a:path w="260350" h="1426845">
                <a:moveTo>
                  <a:pt x="259981" y="109524"/>
                </a:moveTo>
                <a:lnTo>
                  <a:pt x="0" y="0"/>
                </a:lnTo>
                <a:lnTo>
                  <a:pt x="0" y="1426578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9402" y="7018617"/>
            <a:ext cx="2453005" cy="428625"/>
          </a:xfrm>
          <a:custGeom>
            <a:avLst/>
            <a:gdLst/>
            <a:ahLst/>
            <a:cxnLst/>
            <a:rect l="l" t="t" r="r" b="b"/>
            <a:pathLst>
              <a:path w="2453004" h="428625">
                <a:moveTo>
                  <a:pt x="2452547" y="0"/>
                </a:moveTo>
                <a:lnTo>
                  <a:pt x="0" y="428459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9402" y="6993432"/>
            <a:ext cx="2453005" cy="428625"/>
          </a:xfrm>
          <a:custGeom>
            <a:avLst/>
            <a:gdLst/>
            <a:ahLst/>
            <a:cxnLst/>
            <a:rect l="l" t="t" r="r" b="b"/>
            <a:pathLst>
              <a:path w="2453004" h="428625">
                <a:moveTo>
                  <a:pt x="2452547" y="0"/>
                </a:moveTo>
                <a:lnTo>
                  <a:pt x="0" y="428459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59402" y="6969912"/>
            <a:ext cx="2453005" cy="405130"/>
          </a:xfrm>
          <a:custGeom>
            <a:avLst/>
            <a:gdLst/>
            <a:ahLst/>
            <a:cxnLst/>
            <a:rect l="l" t="t" r="r" b="b"/>
            <a:pathLst>
              <a:path w="2453004" h="405129">
                <a:moveTo>
                  <a:pt x="2452547" y="0"/>
                </a:moveTo>
                <a:lnTo>
                  <a:pt x="0" y="404761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71413" y="5215242"/>
            <a:ext cx="791210" cy="1937385"/>
          </a:xfrm>
          <a:custGeom>
            <a:avLst/>
            <a:gdLst/>
            <a:ahLst/>
            <a:cxnLst/>
            <a:rect l="l" t="t" r="r" b="b"/>
            <a:pathLst>
              <a:path w="791210" h="1937384">
                <a:moveTo>
                  <a:pt x="0" y="1913750"/>
                </a:moveTo>
                <a:lnTo>
                  <a:pt x="765111" y="1794433"/>
                </a:lnTo>
                <a:lnTo>
                  <a:pt x="790981" y="1809000"/>
                </a:lnTo>
                <a:lnTo>
                  <a:pt x="790981" y="333248"/>
                </a:lnTo>
                <a:lnTo>
                  <a:pt x="0" y="0"/>
                </a:lnTo>
                <a:lnTo>
                  <a:pt x="0" y="1937245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59402" y="7160298"/>
            <a:ext cx="1151890" cy="173355"/>
          </a:xfrm>
          <a:custGeom>
            <a:avLst/>
            <a:gdLst/>
            <a:ahLst/>
            <a:cxnLst/>
            <a:rect l="l" t="t" r="r" b="b"/>
            <a:pathLst>
              <a:path w="1151889" h="173354">
                <a:moveTo>
                  <a:pt x="0" y="173304"/>
                </a:moveTo>
                <a:lnTo>
                  <a:pt x="1111300" y="0"/>
                </a:lnTo>
                <a:lnTo>
                  <a:pt x="1151636" y="24307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51968" y="6951129"/>
            <a:ext cx="260350" cy="40640"/>
          </a:xfrm>
          <a:custGeom>
            <a:avLst/>
            <a:gdLst/>
            <a:ahLst/>
            <a:cxnLst/>
            <a:rect l="l" t="t" r="r" b="b"/>
            <a:pathLst>
              <a:path w="260350" h="40640">
                <a:moveTo>
                  <a:pt x="259981" y="0"/>
                </a:moveTo>
                <a:lnTo>
                  <a:pt x="0" y="40551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9402" y="4927714"/>
            <a:ext cx="1109345" cy="2381885"/>
          </a:xfrm>
          <a:custGeom>
            <a:avLst/>
            <a:gdLst/>
            <a:ahLst/>
            <a:cxnLst/>
            <a:rect l="l" t="t" r="r" b="b"/>
            <a:pathLst>
              <a:path w="1109345" h="2381884">
                <a:moveTo>
                  <a:pt x="0" y="2381440"/>
                </a:moveTo>
                <a:lnTo>
                  <a:pt x="1109002" y="2213013"/>
                </a:lnTo>
                <a:lnTo>
                  <a:pt x="1109002" y="227393"/>
                </a:lnTo>
                <a:lnTo>
                  <a:pt x="532574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71413" y="5242280"/>
            <a:ext cx="767080" cy="1868170"/>
          </a:xfrm>
          <a:custGeom>
            <a:avLst/>
            <a:gdLst/>
            <a:ahLst/>
            <a:cxnLst/>
            <a:rect l="l" t="t" r="r" b="b"/>
            <a:pathLst>
              <a:path w="767079" h="1868170">
                <a:moveTo>
                  <a:pt x="0" y="1867623"/>
                </a:moveTo>
                <a:lnTo>
                  <a:pt x="766584" y="1751202"/>
                </a:lnTo>
                <a:lnTo>
                  <a:pt x="766584" y="310476"/>
                </a:lnTo>
                <a:lnTo>
                  <a:pt x="0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51968" y="6935368"/>
            <a:ext cx="269240" cy="41275"/>
          </a:xfrm>
          <a:custGeom>
            <a:avLst/>
            <a:gdLst/>
            <a:ahLst/>
            <a:cxnLst/>
            <a:rect l="l" t="t" r="r" b="b"/>
            <a:pathLst>
              <a:path w="269240" h="41275">
                <a:moveTo>
                  <a:pt x="268668" y="0"/>
                </a:moveTo>
                <a:lnTo>
                  <a:pt x="0" y="40805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2201" y="4346575"/>
            <a:ext cx="1403985" cy="934719"/>
          </a:xfrm>
          <a:custGeom>
            <a:avLst/>
            <a:gdLst/>
            <a:ahLst/>
            <a:cxnLst/>
            <a:rect l="l" t="t" r="r" b="b"/>
            <a:pathLst>
              <a:path w="1403984" h="934720">
                <a:moveTo>
                  <a:pt x="1403959" y="934453"/>
                </a:moveTo>
                <a:lnTo>
                  <a:pt x="0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5676" y="4242739"/>
            <a:ext cx="1390650" cy="972819"/>
          </a:xfrm>
          <a:custGeom>
            <a:avLst/>
            <a:gdLst/>
            <a:ahLst/>
            <a:cxnLst/>
            <a:rect l="l" t="t" r="r" b="b"/>
            <a:pathLst>
              <a:path w="1390650" h="972820">
                <a:moveTo>
                  <a:pt x="1390484" y="972502"/>
                </a:moveTo>
                <a:lnTo>
                  <a:pt x="0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27433" y="3968813"/>
            <a:ext cx="1348740" cy="1054100"/>
          </a:xfrm>
          <a:custGeom>
            <a:avLst/>
            <a:gdLst/>
            <a:ahLst/>
            <a:cxnLst/>
            <a:rect l="l" t="t" r="r" b="b"/>
            <a:pathLst>
              <a:path w="1348740" h="1054100">
                <a:moveTo>
                  <a:pt x="1348727" y="1053820"/>
                </a:moveTo>
                <a:lnTo>
                  <a:pt x="0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42114" y="3908387"/>
            <a:ext cx="1334135" cy="1068705"/>
          </a:xfrm>
          <a:custGeom>
            <a:avLst/>
            <a:gdLst/>
            <a:ahLst/>
            <a:cxnLst/>
            <a:rect l="l" t="t" r="r" b="b"/>
            <a:pathLst>
              <a:path w="1334134" h="1068704">
                <a:moveTo>
                  <a:pt x="1334046" y="1068501"/>
                </a:moveTo>
                <a:lnTo>
                  <a:pt x="0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1770" y="5453037"/>
            <a:ext cx="0" cy="1577975"/>
          </a:xfrm>
          <a:custGeom>
            <a:avLst/>
            <a:gdLst/>
            <a:ahLst/>
            <a:cxnLst/>
            <a:rect l="l" t="t" r="r" b="b"/>
            <a:pathLst>
              <a:path h="1577975">
                <a:moveTo>
                  <a:pt x="0" y="0"/>
                </a:moveTo>
                <a:lnTo>
                  <a:pt x="0" y="1577835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40018" y="5352834"/>
            <a:ext cx="0" cy="1715770"/>
          </a:xfrm>
          <a:custGeom>
            <a:avLst/>
            <a:gdLst/>
            <a:ahLst/>
            <a:cxnLst/>
            <a:rect l="l" t="t" r="r" b="b"/>
            <a:pathLst>
              <a:path h="1715770">
                <a:moveTo>
                  <a:pt x="0" y="0"/>
                </a:moveTo>
                <a:lnTo>
                  <a:pt x="0" y="1715592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40817" y="5623661"/>
            <a:ext cx="0" cy="1337310"/>
          </a:xfrm>
          <a:custGeom>
            <a:avLst/>
            <a:gdLst/>
            <a:ahLst/>
            <a:cxnLst/>
            <a:rect l="l" t="t" r="r" b="b"/>
            <a:pathLst>
              <a:path h="1337309">
                <a:moveTo>
                  <a:pt x="0" y="0"/>
                </a:moveTo>
                <a:lnTo>
                  <a:pt x="0" y="1336941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79491" y="5041341"/>
            <a:ext cx="0" cy="2143760"/>
          </a:xfrm>
          <a:custGeom>
            <a:avLst/>
            <a:gdLst/>
            <a:ahLst/>
            <a:cxnLst/>
            <a:rect l="l" t="t" r="r" b="b"/>
            <a:pathLst>
              <a:path h="2143759">
                <a:moveTo>
                  <a:pt x="0" y="2143264"/>
                </a:moveTo>
                <a:lnTo>
                  <a:pt x="0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89843" y="4885956"/>
            <a:ext cx="621665" cy="2298700"/>
          </a:xfrm>
          <a:custGeom>
            <a:avLst/>
            <a:gdLst/>
            <a:ahLst/>
            <a:cxnLst/>
            <a:rect l="l" t="t" r="r" b="b"/>
            <a:pathLst>
              <a:path w="621664" h="2298700">
                <a:moveTo>
                  <a:pt x="0" y="0"/>
                </a:moveTo>
                <a:lnTo>
                  <a:pt x="621195" y="261721"/>
                </a:lnTo>
                <a:lnTo>
                  <a:pt x="621195" y="2298649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9251" y="7389646"/>
            <a:ext cx="4440592" cy="321485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482600">
              <a:lnSpc>
                <a:spcPts val="1400"/>
              </a:lnSpc>
              <a:spcBef>
                <a:spcPts val="380"/>
              </a:spcBef>
            </a:pPr>
            <a:r>
              <a:rPr lang="ru-RU" sz="1400" spc="20" dirty="0">
                <a:solidFill>
                  <a:srgbClr val="472F9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Чем может помочь Умный город в случае какого-либо происшествия?</a:t>
            </a:r>
            <a:endParaRPr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Прохожий стал свидетелем происшествия и нажимает кнопку экстренного 	вызова с просьбой о помощи.</a:t>
            </a: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Экстренная служба регистрирует обращение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 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Место происшествия 	определяется на карте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endParaRPr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20447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Умные камеры автоматически вращаются на 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360° 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для оценки 	окружающей обстановки и случившегося инцидента. Встроенная 	камера направлена на жертву происшествия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endParaRPr lang="ru-RU"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20447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Централизованно загорается свет на ближайших столбах с целью 	освещения места происшествия.</a:t>
            </a:r>
            <a:endParaRPr lang="en-US" sz="85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Сигнал тревоги направляется в специальные службы </a:t>
            </a:r>
            <a:r>
              <a:rPr lang="en-US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 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соответствующей 	информацией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 транслируется видео в режиме реального времени</a:t>
            </a:r>
            <a:r>
              <a:rPr lang="en-US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для </a:t>
            </a:r>
          </a:p>
          <a:p>
            <a:pPr>
              <a:lnSpc>
                <a:spcPct val="13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понимания ситуации и организации помощи.</a:t>
            </a:r>
            <a:endParaRPr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548005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Спасательная служба объявляет по громкой связи: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“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Пожалуйста, </a:t>
            </a:r>
            <a:r>
              <a:rPr lang="en-US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покиньте территорию и зайдите внутрь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”.</a:t>
            </a:r>
            <a:endParaRPr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Световое кольцо загорается голубым светом, что служит ориентиром для 	службы спасения и помогает ей добраться до места происшествия.</a:t>
            </a:r>
            <a:endParaRPr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7299" y="3122446"/>
            <a:ext cx="5535728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30000"/>
              </a:lnSpc>
              <a:spcBef>
                <a:spcPts val="100"/>
              </a:spcBef>
            </a:pPr>
            <a:r>
              <a:rPr lang="ru-RU" sz="2000" spc="50" dirty="0">
                <a:solidFill>
                  <a:srgbClr val="472F9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Пример</a:t>
            </a:r>
            <a:r>
              <a:rPr sz="2000" spc="50" dirty="0">
                <a:solidFill>
                  <a:srgbClr val="472F9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1</a:t>
            </a:r>
            <a:endParaRPr sz="20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2700">
              <a:lnSpc>
                <a:spcPct val="130000"/>
              </a:lnSpc>
              <a:spcBef>
                <a:spcPts val="100"/>
              </a:spcBef>
            </a:pPr>
            <a:r>
              <a:rPr lang="ru-RU" sz="2000" b="1" spc="-70" dirty="0">
                <a:solidFill>
                  <a:srgbClr val="091B2A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Человек чувствует угрозу в общественном месте </a:t>
            </a:r>
            <a:endParaRPr sz="2000" b="1" spc="-70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71299" y="521893"/>
            <a:ext cx="4740275" cy="1640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500"/>
              </a:lnSpc>
              <a:spcBef>
                <a:spcPts val="100"/>
              </a:spcBef>
            </a:pPr>
            <a:r>
              <a:rPr lang="ru-RU" sz="5000" b="1" kern="1200" spc="50" dirty="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Примеры применения</a:t>
            </a:r>
            <a:endParaRPr sz="5000" b="1" kern="1200" spc="50" dirty="0">
              <a:solidFill>
                <a:schemeClr val="tx1"/>
              </a:solidFill>
              <a:latin typeface="Gill Sans" panose="020B0502020104020203" pitchFamily="34" charset="-79"/>
              <a:ea typeface="+mn-ea"/>
              <a:cs typeface="Gill Sans" panose="020B0502020104020203" pitchFamily="34" charset="-79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83680" y="3654006"/>
            <a:ext cx="360045" cy="6084570"/>
          </a:xfrm>
          <a:custGeom>
            <a:avLst/>
            <a:gdLst/>
            <a:ahLst/>
            <a:cxnLst/>
            <a:rect l="l" t="t" r="r" b="b"/>
            <a:pathLst>
              <a:path w="360045" h="6084570">
                <a:moveTo>
                  <a:pt x="0" y="6083998"/>
                </a:moveTo>
                <a:lnTo>
                  <a:pt x="359994" y="6083998"/>
                </a:lnTo>
                <a:lnTo>
                  <a:pt x="359994" y="0"/>
                </a:lnTo>
                <a:lnTo>
                  <a:pt x="0" y="0"/>
                </a:lnTo>
                <a:lnTo>
                  <a:pt x="0" y="6083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65951" y="2516670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306" y="0"/>
                </a:lnTo>
              </a:path>
            </a:pathLst>
          </a:custGeom>
          <a:ln w="12700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24445" y="2516670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306" y="0"/>
                </a:lnTo>
              </a:path>
            </a:pathLst>
          </a:custGeom>
          <a:ln w="12700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88734" y="2775432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0" y="117741"/>
                </a:moveTo>
                <a:lnTo>
                  <a:pt x="117741" y="0"/>
                </a:lnTo>
              </a:path>
            </a:pathLst>
          </a:custGeom>
          <a:ln w="12700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16153" y="2143849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0" y="117741"/>
                </a:moveTo>
                <a:lnTo>
                  <a:pt x="117741" y="0"/>
                </a:lnTo>
              </a:path>
            </a:pathLst>
          </a:custGeom>
          <a:ln w="12700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97739" y="2143849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0" y="0"/>
                </a:moveTo>
                <a:lnTo>
                  <a:pt x="117741" y="117741"/>
                </a:lnTo>
              </a:path>
            </a:pathLst>
          </a:custGeom>
          <a:ln w="12700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25157" y="2775445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0" y="0"/>
                </a:moveTo>
                <a:lnTo>
                  <a:pt x="117741" y="117741"/>
                </a:lnTo>
              </a:path>
            </a:pathLst>
          </a:custGeom>
          <a:ln w="12700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83426" y="2307247"/>
            <a:ext cx="82550" cy="35560"/>
          </a:xfrm>
          <a:custGeom>
            <a:avLst/>
            <a:gdLst/>
            <a:ahLst/>
            <a:cxnLst/>
            <a:rect l="l" t="t" r="r" b="b"/>
            <a:pathLst>
              <a:path w="82550" h="35560">
                <a:moveTo>
                  <a:pt x="0" y="0"/>
                </a:moveTo>
                <a:lnTo>
                  <a:pt x="82296" y="35356"/>
                </a:lnTo>
              </a:path>
            </a:pathLst>
          </a:custGeom>
          <a:ln w="12700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73241" y="2683992"/>
            <a:ext cx="76200" cy="30480"/>
          </a:xfrm>
          <a:custGeom>
            <a:avLst/>
            <a:gdLst/>
            <a:ahLst/>
            <a:cxnLst/>
            <a:rect l="l" t="t" r="r" b="b"/>
            <a:pathLst>
              <a:path w="76200" h="30480">
                <a:moveTo>
                  <a:pt x="0" y="30289"/>
                </a:moveTo>
                <a:lnTo>
                  <a:pt x="75895" y="0"/>
                </a:lnTo>
              </a:path>
            </a:pathLst>
          </a:custGeom>
          <a:ln w="12699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71487" y="2319947"/>
            <a:ext cx="82550" cy="33020"/>
          </a:xfrm>
          <a:custGeom>
            <a:avLst/>
            <a:gdLst/>
            <a:ahLst/>
            <a:cxnLst/>
            <a:rect l="l" t="t" r="r" b="b"/>
            <a:pathLst>
              <a:path w="82550" h="33019">
                <a:moveTo>
                  <a:pt x="0" y="32791"/>
                </a:moveTo>
                <a:lnTo>
                  <a:pt x="82181" y="0"/>
                </a:lnTo>
              </a:path>
            </a:pathLst>
          </a:custGeom>
          <a:ln w="12700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72121" y="2692285"/>
            <a:ext cx="81280" cy="34925"/>
          </a:xfrm>
          <a:custGeom>
            <a:avLst/>
            <a:gdLst/>
            <a:ahLst/>
            <a:cxnLst/>
            <a:rect l="l" t="t" r="r" b="b"/>
            <a:pathLst>
              <a:path w="81279" h="34925">
                <a:moveTo>
                  <a:pt x="0" y="0"/>
                </a:moveTo>
                <a:lnTo>
                  <a:pt x="81076" y="34823"/>
                </a:lnTo>
              </a:path>
            </a:pathLst>
          </a:custGeom>
          <a:ln w="12700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97713" y="2419210"/>
            <a:ext cx="346075" cy="171450"/>
          </a:xfrm>
          <a:custGeom>
            <a:avLst/>
            <a:gdLst/>
            <a:ahLst/>
            <a:cxnLst/>
            <a:rect l="l" t="t" r="r" b="b"/>
            <a:pathLst>
              <a:path w="346075" h="171450">
                <a:moveTo>
                  <a:pt x="172986" y="0"/>
                </a:moveTo>
                <a:lnTo>
                  <a:pt x="103353" y="511"/>
                </a:lnTo>
                <a:lnTo>
                  <a:pt x="62123" y="4094"/>
                </a:lnTo>
                <a:lnTo>
                  <a:pt x="33078" y="13817"/>
                </a:lnTo>
                <a:lnTo>
                  <a:pt x="0" y="32753"/>
                </a:lnTo>
                <a:lnTo>
                  <a:pt x="723" y="171348"/>
                </a:lnTo>
                <a:lnTo>
                  <a:pt x="12215" y="166814"/>
                </a:lnTo>
                <a:lnTo>
                  <a:pt x="45677" y="156948"/>
                </a:lnTo>
                <a:lnTo>
                  <a:pt x="99591" y="147350"/>
                </a:lnTo>
                <a:lnTo>
                  <a:pt x="172440" y="143624"/>
                </a:lnTo>
                <a:lnTo>
                  <a:pt x="345765" y="143624"/>
                </a:lnTo>
                <a:lnTo>
                  <a:pt x="344881" y="31318"/>
                </a:lnTo>
                <a:lnTo>
                  <a:pt x="336576" y="26424"/>
                </a:lnTo>
                <a:lnTo>
                  <a:pt x="308411" y="15659"/>
                </a:lnTo>
                <a:lnTo>
                  <a:pt x="255507" y="4893"/>
                </a:lnTo>
                <a:lnTo>
                  <a:pt x="172986" y="0"/>
                </a:lnTo>
                <a:close/>
              </a:path>
              <a:path w="346075" h="171450">
                <a:moveTo>
                  <a:pt x="345765" y="143624"/>
                </a:moveTo>
                <a:lnTo>
                  <a:pt x="172440" y="143624"/>
                </a:lnTo>
                <a:lnTo>
                  <a:pt x="239752" y="144869"/>
                </a:lnTo>
                <a:lnTo>
                  <a:pt x="280265" y="147872"/>
                </a:lnTo>
                <a:lnTo>
                  <a:pt x="310245" y="154961"/>
                </a:lnTo>
                <a:lnTo>
                  <a:pt x="345960" y="168465"/>
                </a:lnTo>
                <a:lnTo>
                  <a:pt x="345765" y="143624"/>
                </a:lnTo>
                <a:close/>
              </a:path>
            </a:pathLst>
          </a:custGeom>
          <a:solidFill>
            <a:srgbClr val="00B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40214" y="2821444"/>
            <a:ext cx="252095" cy="228600"/>
          </a:xfrm>
          <a:custGeom>
            <a:avLst/>
            <a:gdLst/>
            <a:ahLst/>
            <a:cxnLst/>
            <a:rect l="l" t="t" r="r" b="b"/>
            <a:pathLst>
              <a:path w="252095" h="228600">
                <a:moveTo>
                  <a:pt x="126129" y="0"/>
                </a:moveTo>
                <a:lnTo>
                  <a:pt x="88251" y="10646"/>
                </a:lnTo>
                <a:lnTo>
                  <a:pt x="54656" y="37610"/>
                </a:lnTo>
                <a:lnTo>
                  <a:pt x="27387" y="74647"/>
                </a:lnTo>
                <a:lnTo>
                  <a:pt x="8487" y="115513"/>
                </a:lnTo>
                <a:lnTo>
                  <a:pt x="0" y="153964"/>
                </a:lnTo>
                <a:lnTo>
                  <a:pt x="3968" y="183756"/>
                </a:lnTo>
                <a:lnTo>
                  <a:pt x="30741" y="210302"/>
                </a:lnTo>
                <a:lnTo>
                  <a:pt x="68432" y="223124"/>
                </a:lnTo>
                <a:lnTo>
                  <a:pt x="102043" y="227181"/>
                </a:lnTo>
                <a:lnTo>
                  <a:pt x="116579" y="227431"/>
                </a:lnTo>
                <a:lnTo>
                  <a:pt x="135311" y="227431"/>
                </a:lnTo>
                <a:lnTo>
                  <a:pt x="188192" y="228477"/>
                </a:lnTo>
                <a:lnTo>
                  <a:pt x="217550" y="224277"/>
                </a:lnTo>
                <a:lnTo>
                  <a:pt x="233945" y="210734"/>
                </a:lnTo>
                <a:lnTo>
                  <a:pt x="247935" y="183756"/>
                </a:lnTo>
                <a:lnTo>
                  <a:pt x="251904" y="153964"/>
                </a:lnTo>
                <a:lnTo>
                  <a:pt x="243419" y="115513"/>
                </a:lnTo>
                <a:lnTo>
                  <a:pt x="224521" y="74647"/>
                </a:lnTo>
                <a:lnTo>
                  <a:pt x="197253" y="37610"/>
                </a:lnTo>
                <a:lnTo>
                  <a:pt x="163656" y="10646"/>
                </a:lnTo>
                <a:lnTo>
                  <a:pt x="125774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21703" y="2961818"/>
            <a:ext cx="90500" cy="80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92340" y="3418649"/>
            <a:ext cx="48895" cy="46355"/>
          </a:xfrm>
          <a:custGeom>
            <a:avLst/>
            <a:gdLst/>
            <a:ahLst/>
            <a:cxnLst/>
            <a:rect l="l" t="t" r="r" b="b"/>
            <a:pathLst>
              <a:path w="48895" h="46354">
                <a:moveTo>
                  <a:pt x="48526" y="0"/>
                </a:moveTo>
                <a:lnTo>
                  <a:pt x="6946" y="0"/>
                </a:lnTo>
                <a:lnTo>
                  <a:pt x="3111" y="0"/>
                </a:lnTo>
                <a:lnTo>
                  <a:pt x="0" y="3136"/>
                </a:lnTo>
                <a:lnTo>
                  <a:pt x="0" y="6972"/>
                </a:lnTo>
                <a:lnTo>
                  <a:pt x="0" y="38976"/>
                </a:lnTo>
                <a:lnTo>
                  <a:pt x="0" y="42811"/>
                </a:lnTo>
                <a:lnTo>
                  <a:pt x="3111" y="45935"/>
                </a:lnTo>
                <a:lnTo>
                  <a:pt x="6946" y="45935"/>
                </a:lnTo>
                <a:lnTo>
                  <a:pt x="48183" y="45935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22783" y="2798381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0" y="13220"/>
                </a:moveTo>
                <a:lnTo>
                  <a:pt x="0" y="20523"/>
                </a:lnTo>
                <a:lnTo>
                  <a:pt x="5892" y="26454"/>
                </a:lnTo>
                <a:lnTo>
                  <a:pt x="13169" y="26454"/>
                </a:lnTo>
                <a:lnTo>
                  <a:pt x="20446" y="26454"/>
                </a:lnTo>
                <a:lnTo>
                  <a:pt x="26339" y="20523"/>
                </a:lnTo>
                <a:lnTo>
                  <a:pt x="26339" y="13220"/>
                </a:lnTo>
                <a:lnTo>
                  <a:pt x="26339" y="5918"/>
                </a:lnTo>
                <a:lnTo>
                  <a:pt x="20446" y="0"/>
                </a:lnTo>
                <a:lnTo>
                  <a:pt x="13169" y="0"/>
                </a:lnTo>
                <a:lnTo>
                  <a:pt x="5892" y="0"/>
                </a:lnTo>
                <a:lnTo>
                  <a:pt x="0" y="5918"/>
                </a:lnTo>
                <a:lnTo>
                  <a:pt x="0" y="13220"/>
                </a:lnTo>
                <a:close/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88150" y="2798381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0" y="13220"/>
                </a:moveTo>
                <a:lnTo>
                  <a:pt x="0" y="20523"/>
                </a:lnTo>
                <a:lnTo>
                  <a:pt x="5892" y="26454"/>
                </a:lnTo>
                <a:lnTo>
                  <a:pt x="13169" y="26454"/>
                </a:lnTo>
                <a:lnTo>
                  <a:pt x="20446" y="26454"/>
                </a:lnTo>
                <a:lnTo>
                  <a:pt x="26339" y="20523"/>
                </a:lnTo>
                <a:lnTo>
                  <a:pt x="26339" y="13220"/>
                </a:lnTo>
                <a:lnTo>
                  <a:pt x="26339" y="5918"/>
                </a:lnTo>
                <a:lnTo>
                  <a:pt x="20446" y="0"/>
                </a:lnTo>
                <a:lnTo>
                  <a:pt x="13169" y="0"/>
                </a:lnTo>
                <a:lnTo>
                  <a:pt x="5892" y="0"/>
                </a:lnTo>
                <a:lnTo>
                  <a:pt x="0" y="5918"/>
                </a:lnTo>
                <a:lnTo>
                  <a:pt x="0" y="13220"/>
                </a:lnTo>
                <a:close/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22783" y="3357956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0" y="13220"/>
                </a:moveTo>
                <a:lnTo>
                  <a:pt x="0" y="20523"/>
                </a:lnTo>
                <a:lnTo>
                  <a:pt x="5892" y="26454"/>
                </a:lnTo>
                <a:lnTo>
                  <a:pt x="13169" y="26454"/>
                </a:lnTo>
                <a:lnTo>
                  <a:pt x="20446" y="26454"/>
                </a:lnTo>
                <a:lnTo>
                  <a:pt x="26339" y="20523"/>
                </a:lnTo>
                <a:lnTo>
                  <a:pt x="26339" y="13220"/>
                </a:lnTo>
                <a:lnTo>
                  <a:pt x="26339" y="5918"/>
                </a:lnTo>
                <a:lnTo>
                  <a:pt x="20446" y="0"/>
                </a:lnTo>
                <a:lnTo>
                  <a:pt x="13169" y="0"/>
                </a:lnTo>
                <a:lnTo>
                  <a:pt x="5892" y="0"/>
                </a:lnTo>
                <a:lnTo>
                  <a:pt x="0" y="5918"/>
                </a:lnTo>
                <a:lnTo>
                  <a:pt x="0" y="13220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8150" y="3357956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0" y="13220"/>
                </a:moveTo>
                <a:lnTo>
                  <a:pt x="0" y="20523"/>
                </a:lnTo>
                <a:lnTo>
                  <a:pt x="5892" y="26454"/>
                </a:lnTo>
                <a:lnTo>
                  <a:pt x="13169" y="26454"/>
                </a:lnTo>
                <a:lnTo>
                  <a:pt x="20446" y="26454"/>
                </a:lnTo>
                <a:lnTo>
                  <a:pt x="26339" y="20523"/>
                </a:lnTo>
                <a:lnTo>
                  <a:pt x="26339" y="13220"/>
                </a:lnTo>
                <a:lnTo>
                  <a:pt x="26339" y="5918"/>
                </a:lnTo>
                <a:lnTo>
                  <a:pt x="20446" y="0"/>
                </a:lnTo>
                <a:lnTo>
                  <a:pt x="13169" y="0"/>
                </a:lnTo>
                <a:lnTo>
                  <a:pt x="5892" y="0"/>
                </a:lnTo>
                <a:lnTo>
                  <a:pt x="0" y="5918"/>
                </a:lnTo>
                <a:lnTo>
                  <a:pt x="0" y="13220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22783" y="2804426"/>
            <a:ext cx="287655" cy="570865"/>
          </a:xfrm>
          <a:custGeom>
            <a:avLst/>
            <a:gdLst/>
            <a:ahLst/>
            <a:cxnLst/>
            <a:rect l="l" t="t" r="r" b="b"/>
            <a:pathLst>
              <a:path w="287654" h="570864">
                <a:moveTo>
                  <a:pt x="148247" y="0"/>
                </a:moveTo>
                <a:lnTo>
                  <a:pt x="73380" y="0"/>
                </a:lnTo>
                <a:lnTo>
                  <a:pt x="66014" y="0"/>
                </a:lnTo>
                <a:lnTo>
                  <a:pt x="58953" y="2933"/>
                </a:lnTo>
                <a:lnTo>
                  <a:pt x="53733" y="8166"/>
                </a:lnTo>
                <a:lnTo>
                  <a:pt x="8127" y="53962"/>
                </a:lnTo>
                <a:lnTo>
                  <a:pt x="2933" y="59194"/>
                </a:lnTo>
                <a:lnTo>
                  <a:pt x="0" y="66294"/>
                </a:lnTo>
                <a:lnTo>
                  <a:pt x="0" y="73698"/>
                </a:lnTo>
                <a:lnTo>
                  <a:pt x="0" y="503809"/>
                </a:lnTo>
                <a:lnTo>
                  <a:pt x="0" y="511213"/>
                </a:lnTo>
                <a:lnTo>
                  <a:pt x="2933" y="518312"/>
                </a:lnTo>
                <a:lnTo>
                  <a:pt x="8127" y="523544"/>
                </a:lnTo>
                <a:lnTo>
                  <a:pt x="47002" y="562571"/>
                </a:lnTo>
                <a:lnTo>
                  <a:pt x="52196" y="567817"/>
                </a:lnTo>
                <a:lnTo>
                  <a:pt x="59270" y="570750"/>
                </a:lnTo>
                <a:lnTo>
                  <a:pt x="66636" y="570750"/>
                </a:lnTo>
                <a:lnTo>
                  <a:pt x="142951" y="570750"/>
                </a:lnTo>
                <a:lnTo>
                  <a:pt x="144170" y="570750"/>
                </a:lnTo>
                <a:lnTo>
                  <a:pt x="220471" y="570750"/>
                </a:lnTo>
                <a:lnTo>
                  <a:pt x="227837" y="570750"/>
                </a:lnTo>
                <a:lnTo>
                  <a:pt x="234911" y="567817"/>
                </a:lnTo>
                <a:lnTo>
                  <a:pt x="240118" y="562571"/>
                </a:lnTo>
                <a:lnTo>
                  <a:pt x="278980" y="523544"/>
                </a:lnTo>
                <a:lnTo>
                  <a:pt x="284187" y="518312"/>
                </a:lnTo>
                <a:lnTo>
                  <a:pt x="287121" y="511213"/>
                </a:lnTo>
                <a:lnTo>
                  <a:pt x="287121" y="503809"/>
                </a:lnTo>
                <a:lnTo>
                  <a:pt x="287121" y="73698"/>
                </a:lnTo>
                <a:lnTo>
                  <a:pt x="287121" y="66294"/>
                </a:lnTo>
                <a:lnTo>
                  <a:pt x="284187" y="59194"/>
                </a:lnTo>
                <a:lnTo>
                  <a:pt x="278980" y="53962"/>
                </a:lnTo>
                <a:lnTo>
                  <a:pt x="233387" y="8166"/>
                </a:lnTo>
                <a:lnTo>
                  <a:pt x="228168" y="2933"/>
                </a:lnTo>
                <a:lnTo>
                  <a:pt x="221094" y="0"/>
                </a:lnTo>
                <a:lnTo>
                  <a:pt x="213728" y="0"/>
                </a:lnTo>
                <a:lnTo>
                  <a:pt x="138861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98906" y="2720314"/>
            <a:ext cx="41910" cy="53975"/>
          </a:xfrm>
          <a:custGeom>
            <a:avLst/>
            <a:gdLst/>
            <a:ahLst/>
            <a:cxnLst/>
            <a:rect l="l" t="t" r="r" b="b"/>
            <a:pathLst>
              <a:path w="41909" h="53975">
                <a:moveTo>
                  <a:pt x="41617" y="9143"/>
                </a:moveTo>
                <a:lnTo>
                  <a:pt x="4038" y="0"/>
                </a:lnTo>
                <a:lnTo>
                  <a:pt x="0" y="3289"/>
                </a:lnTo>
                <a:lnTo>
                  <a:pt x="12" y="7670"/>
                </a:lnTo>
                <a:lnTo>
                  <a:pt x="63" y="37845"/>
                </a:lnTo>
                <a:lnTo>
                  <a:pt x="63" y="41224"/>
                </a:lnTo>
                <a:lnTo>
                  <a:pt x="2514" y="44094"/>
                </a:lnTo>
                <a:lnTo>
                  <a:pt x="5829" y="44703"/>
                </a:lnTo>
                <a:lnTo>
                  <a:pt x="21729" y="47981"/>
                </a:lnTo>
                <a:lnTo>
                  <a:pt x="32886" y="50795"/>
                </a:lnTo>
                <a:lnTo>
                  <a:pt x="39462" y="52763"/>
                </a:lnTo>
                <a:lnTo>
                  <a:pt x="41617" y="53505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91731" y="2780436"/>
            <a:ext cx="349250" cy="19050"/>
          </a:xfrm>
          <a:custGeom>
            <a:avLst/>
            <a:gdLst/>
            <a:ahLst/>
            <a:cxnLst/>
            <a:rect l="l" t="t" r="r" b="b"/>
            <a:pathLst>
              <a:path w="349250" h="19050">
                <a:moveTo>
                  <a:pt x="348792" y="18859"/>
                </a:moveTo>
                <a:lnTo>
                  <a:pt x="318189" y="7956"/>
                </a:lnTo>
                <a:lnTo>
                  <a:pt x="290801" y="2357"/>
                </a:lnTo>
                <a:lnTo>
                  <a:pt x="251159" y="294"/>
                </a:lnTo>
                <a:lnTo>
                  <a:pt x="183794" y="0"/>
                </a:lnTo>
                <a:lnTo>
                  <a:pt x="100282" y="2946"/>
                </a:lnTo>
                <a:lnTo>
                  <a:pt x="43191" y="9429"/>
                </a:lnTo>
                <a:lnTo>
                  <a:pt x="10453" y="15912"/>
                </a:lnTo>
                <a:lnTo>
                  <a:pt x="0" y="18859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90931" y="2702496"/>
            <a:ext cx="1905" cy="692785"/>
          </a:xfrm>
          <a:custGeom>
            <a:avLst/>
            <a:gdLst/>
            <a:ahLst/>
            <a:cxnLst/>
            <a:rect l="l" t="t" r="r" b="b"/>
            <a:pathLst>
              <a:path w="1904" h="692785">
                <a:moveTo>
                  <a:pt x="1625" y="692734"/>
                </a:moveTo>
                <a:lnTo>
                  <a:pt x="0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40740" y="2701874"/>
            <a:ext cx="0" cy="692785"/>
          </a:xfrm>
          <a:custGeom>
            <a:avLst/>
            <a:gdLst/>
            <a:ahLst/>
            <a:cxnLst/>
            <a:rect l="l" t="t" r="r" b="b"/>
            <a:pathLst>
              <a:path h="692785">
                <a:moveTo>
                  <a:pt x="0" y="0"/>
                </a:moveTo>
                <a:lnTo>
                  <a:pt x="0" y="69234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92760" y="3477717"/>
            <a:ext cx="347980" cy="1905"/>
          </a:xfrm>
          <a:custGeom>
            <a:avLst/>
            <a:gdLst/>
            <a:ahLst/>
            <a:cxnLst/>
            <a:rect l="l" t="t" r="r" b="b"/>
            <a:pathLst>
              <a:path w="347979" h="1904">
                <a:moveTo>
                  <a:pt x="-3175" y="920"/>
                </a:moveTo>
                <a:lnTo>
                  <a:pt x="351155" y="920"/>
                </a:lnTo>
              </a:path>
            </a:pathLst>
          </a:custGeom>
          <a:ln w="8191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16255" y="984707"/>
            <a:ext cx="39370" cy="967740"/>
          </a:xfrm>
          <a:custGeom>
            <a:avLst/>
            <a:gdLst/>
            <a:ahLst/>
            <a:cxnLst/>
            <a:rect l="l" t="t" r="r" b="b"/>
            <a:pathLst>
              <a:path w="39370" h="967739">
                <a:moveTo>
                  <a:pt x="0" y="967168"/>
                </a:moveTo>
                <a:lnTo>
                  <a:pt x="0" y="954874"/>
                </a:lnTo>
                <a:lnTo>
                  <a:pt x="5702" y="951598"/>
                </a:lnTo>
                <a:lnTo>
                  <a:pt x="10617" y="4927"/>
                </a:lnTo>
                <a:lnTo>
                  <a:pt x="17144" y="0"/>
                </a:lnTo>
                <a:lnTo>
                  <a:pt x="24498" y="0"/>
                </a:lnTo>
                <a:lnTo>
                  <a:pt x="35940" y="0"/>
                </a:lnTo>
                <a:lnTo>
                  <a:pt x="39204" y="5740"/>
                </a:lnTo>
                <a:lnTo>
                  <a:pt x="32651" y="903198"/>
                </a:lnTo>
                <a:lnTo>
                  <a:pt x="19596" y="907288"/>
                </a:lnTo>
                <a:lnTo>
                  <a:pt x="19596" y="931900"/>
                </a:lnTo>
                <a:lnTo>
                  <a:pt x="34302" y="937653"/>
                </a:lnTo>
                <a:lnTo>
                  <a:pt x="34302" y="950760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84174" y="971067"/>
            <a:ext cx="29845" cy="972819"/>
          </a:xfrm>
          <a:custGeom>
            <a:avLst/>
            <a:gdLst/>
            <a:ahLst/>
            <a:cxnLst/>
            <a:rect l="l" t="t" r="r" b="b"/>
            <a:pathLst>
              <a:path w="29845" h="972819">
                <a:moveTo>
                  <a:pt x="24498" y="972616"/>
                </a:moveTo>
                <a:lnTo>
                  <a:pt x="29413" y="16090"/>
                </a:lnTo>
                <a:lnTo>
                  <a:pt x="28587" y="8724"/>
                </a:lnTo>
                <a:lnTo>
                  <a:pt x="16332" y="2984"/>
                </a:lnTo>
                <a:lnTo>
                  <a:pt x="9969" y="0"/>
                </a:lnTo>
                <a:lnTo>
                  <a:pt x="1625" y="1346"/>
                </a:lnTo>
                <a:lnTo>
                  <a:pt x="1625" y="80899"/>
                </a:lnTo>
                <a:lnTo>
                  <a:pt x="8166" y="82537"/>
                </a:lnTo>
                <a:lnTo>
                  <a:pt x="0" y="925029"/>
                </a:lnTo>
                <a:lnTo>
                  <a:pt x="14706" y="926668"/>
                </a:lnTo>
                <a:lnTo>
                  <a:pt x="14706" y="955395"/>
                </a:lnTo>
                <a:lnTo>
                  <a:pt x="3263" y="957033"/>
                </a:lnTo>
                <a:lnTo>
                  <a:pt x="3263" y="964399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03987" y="1922361"/>
            <a:ext cx="329565" cy="100965"/>
          </a:xfrm>
          <a:custGeom>
            <a:avLst/>
            <a:gdLst/>
            <a:ahLst/>
            <a:cxnLst/>
            <a:rect l="l" t="t" r="r" b="b"/>
            <a:pathLst>
              <a:path w="329565" h="100964">
                <a:moveTo>
                  <a:pt x="320217" y="100901"/>
                </a:moveTo>
                <a:lnTo>
                  <a:pt x="320217" y="63169"/>
                </a:lnTo>
                <a:lnTo>
                  <a:pt x="329196" y="56591"/>
                </a:lnTo>
                <a:lnTo>
                  <a:pt x="329196" y="46761"/>
                </a:lnTo>
                <a:lnTo>
                  <a:pt x="323389" y="35297"/>
                </a:lnTo>
                <a:lnTo>
                  <a:pt x="300505" y="19684"/>
                </a:lnTo>
                <a:lnTo>
                  <a:pt x="252349" y="5920"/>
                </a:lnTo>
                <a:lnTo>
                  <a:pt x="170726" y="0"/>
                </a:lnTo>
                <a:lnTo>
                  <a:pt x="87187" y="5203"/>
                </a:lnTo>
                <a:lnTo>
                  <a:pt x="34818" y="17635"/>
                </a:lnTo>
                <a:lnTo>
                  <a:pt x="7721" y="32527"/>
                </a:lnTo>
                <a:lnTo>
                  <a:pt x="0" y="45110"/>
                </a:lnTo>
                <a:lnTo>
                  <a:pt x="2426" y="57991"/>
                </a:lnTo>
                <a:lnTo>
                  <a:pt x="7766" y="66333"/>
                </a:lnTo>
                <a:lnTo>
                  <a:pt x="13105" y="70829"/>
                </a:lnTo>
                <a:lnTo>
                  <a:pt x="15532" y="72174"/>
                </a:lnTo>
                <a:lnTo>
                  <a:pt x="15532" y="97612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02348" y="1996198"/>
            <a:ext cx="327660" cy="59055"/>
          </a:xfrm>
          <a:custGeom>
            <a:avLst/>
            <a:gdLst/>
            <a:ahLst/>
            <a:cxnLst/>
            <a:rect l="l" t="t" r="r" b="b"/>
            <a:pathLst>
              <a:path w="327659" h="59055">
                <a:moveTo>
                  <a:pt x="0" y="59042"/>
                </a:moveTo>
                <a:lnTo>
                  <a:pt x="0" y="35267"/>
                </a:lnTo>
                <a:lnTo>
                  <a:pt x="29798" y="14878"/>
                </a:lnTo>
                <a:lnTo>
                  <a:pt x="57600" y="4408"/>
                </a:lnTo>
                <a:lnTo>
                  <a:pt x="99491" y="551"/>
                </a:lnTo>
                <a:lnTo>
                  <a:pt x="171551" y="0"/>
                </a:lnTo>
                <a:lnTo>
                  <a:pt x="247962" y="5254"/>
                </a:lnTo>
                <a:lnTo>
                  <a:pt x="295808" y="16814"/>
                </a:lnTo>
                <a:lnTo>
                  <a:pt x="320527" y="28374"/>
                </a:lnTo>
                <a:lnTo>
                  <a:pt x="327558" y="33629"/>
                </a:lnTo>
                <a:lnTo>
                  <a:pt x="327558" y="56591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02348" y="2017509"/>
            <a:ext cx="327660" cy="59690"/>
          </a:xfrm>
          <a:custGeom>
            <a:avLst/>
            <a:gdLst/>
            <a:ahLst/>
            <a:cxnLst/>
            <a:rect l="l" t="t" r="r" b="b"/>
            <a:pathLst>
              <a:path w="327659" h="59689">
                <a:moveTo>
                  <a:pt x="0" y="59067"/>
                </a:moveTo>
                <a:lnTo>
                  <a:pt x="0" y="35280"/>
                </a:lnTo>
                <a:lnTo>
                  <a:pt x="29798" y="14884"/>
                </a:lnTo>
                <a:lnTo>
                  <a:pt x="57600" y="4410"/>
                </a:lnTo>
                <a:lnTo>
                  <a:pt x="99491" y="551"/>
                </a:lnTo>
                <a:lnTo>
                  <a:pt x="171551" y="0"/>
                </a:lnTo>
                <a:lnTo>
                  <a:pt x="247962" y="5256"/>
                </a:lnTo>
                <a:lnTo>
                  <a:pt x="295808" y="16821"/>
                </a:lnTo>
                <a:lnTo>
                  <a:pt x="320527" y="28385"/>
                </a:lnTo>
                <a:lnTo>
                  <a:pt x="327558" y="33642"/>
                </a:lnTo>
                <a:lnTo>
                  <a:pt x="327558" y="56616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02348" y="883805"/>
            <a:ext cx="339090" cy="54610"/>
          </a:xfrm>
          <a:custGeom>
            <a:avLst/>
            <a:gdLst/>
            <a:ahLst/>
            <a:cxnLst/>
            <a:rect l="l" t="t" r="r" b="b"/>
            <a:pathLst>
              <a:path w="339090" h="54609">
                <a:moveTo>
                  <a:pt x="339001" y="54140"/>
                </a:moveTo>
                <a:lnTo>
                  <a:pt x="311574" y="22840"/>
                </a:lnTo>
                <a:lnTo>
                  <a:pt x="284989" y="6767"/>
                </a:lnTo>
                <a:lnTo>
                  <a:pt x="243548" y="845"/>
                </a:lnTo>
                <a:lnTo>
                  <a:pt x="171551" y="0"/>
                </a:lnTo>
                <a:lnTo>
                  <a:pt x="92711" y="8459"/>
                </a:lnTo>
                <a:lnTo>
                  <a:pt x="39522" y="27070"/>
                </a:lnTo>
                <a:lnTo>
                  <a:pt x="9459" y="45680"/>
                </a:lnTo>
                <a:lnTo>
                  <a:pt x="0" y="5414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02348" y="930567"/>
            <a:ext cx="339090" cy="54610"/>
          </a:xfrm>
          <a:custGeom>
            <a:avLst/>
            <a:gdLst/>
            <a:ahLst/>
            <a:cxnLst/>
            <a:rect l="l" t="t" r="r" b="b"/>
            <a:pathLst>
              <a:path w="339090" h="54609">
                <a:moveTo>
                  <a:pt x="339001" y="54140"/>
                </a:moveTo>
                <a:lnTo>
                  <a:pt x="311574" y="22840"/>
                </a:lnTo>
                <a:lnTo>
                  <a:pt x="284989" y="6767"/>
                </a:lnTo>
                <a:lnTo>
                  <a:pt x="243548" y="845"/>
                </a:lnTo>
                <a:lnTo>
                  <a:pt x="171551" y="0"/>
                </a:lnTo>
                <a:lnTo>
                  <a:pt x="92711" y="8459"/>
                </a:lnTo>
                <a:lnTo>
                  <a:pt x="39522" y="27070"/>
                </a:lnTo>
                <a:lnTo>
                  <a:pt x="9459" y="45680"/>
                </a:lnTo>
                <a:lnTo>
                  <a:pt x="0" y="5414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96646" y="2042947"/>
            <a:ext cx="344805" cy="39370"/>
          </a:xfrm>
          <a:custGeom>
            <a:avLst/>
            <a:gdLst/>
            <a:ahLst/>
            <a:cxnLst/>
            <a:rect l="l" t="t" r="r" b="b"/>
            <a:pathLst>
              <a:path w="344804" h="39369">
                <a:moveTo>
                  <a:pt x="344703" y="39369"/>
                </a:moveTo>
                <a:lnTo>
                  <a:pt x="317276" y="16609"/>
                </a:lnTo>
                <a:lnTo>
                  <a:pt x="290691" y="4921"/>
                </a:lnTo>
                <a:lnTo>
                  <a:pt x="249250" y="615"/>
                </a:lnTo>
                <a:lnTo>
                  <a:pt x="177253" y="0"/>
                </a:lnTo>
                <a:lnTo>
                  <a:pt x="97522" y="5895"/>
                </a:lnTo>
                <a:lnTo>
                  <a:pt x="42373" y="18865"/>
                </a:lnTo>
                <a:lnTo>
                  <a:pt x="10350" y="31836"/>
                </a:lnTo>
                <a:lnTo>
                  <a:pt x="0" y="37731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94995" y="2232444"/>
            <a:ext cx="346075" cy="33655"/>
          </a:xfrm>
          <a:custGeom>
            <a:avLst/>
            <a:gdLst/>
            <a:ahLst/>
            <a:cxnLst/>
            <a:rect l="l" t="t" r="r" b="b"/>
            <a:pathLst>
              <a:path w="346075" h="33655">
                <a:moveTo>
                  <a:pt x="345528" y="32816"/>
                </a:moveTo>
                <a:lnTo>
                  <a:pt x="318579" y="13844"/>
                </a:lnTo>
                <a:lnTo>
                  <a:pt x="292239" y="4102"/>
                </a:lnTo>
                <a:lnTo>
                  <a:pt x="250888" y="512"/>
                </a:lnTo>
                <a:lnTo>
                  <a:pt x="178904" y="0"/>
                </a:lnTo>
                <a:lnTo>
                  <a:pt x="98915" y="5254"/>
                </a:lnTo>
                <a:lnTo>
                  <a:pt x="43199" y="16814"/>
                </a:lnTo>
                <a:lnTo>
                  <a:pt x="10608" y="28374"/>
                </a:lnTo>
                <a:lnTo>
                  <a:pt x="0" y="33629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94995" y="2330881"/>
            <a:ext cx="346075" cy="33655"/>
          </a:xfrm>
          <a:custGeom>
            <a:avLst/>
            <a:gdLst/>
            <a:ahLst/>
            <a:cxnLst/>
            <a:rect l="l" t="t" r="r" b="b"/>
            <a:pathLst>
              <a:path w="346075" h="33655">
                <a:moveTo>
                  <a:pt x="345528" y="32816"/>
                </a:moveTo>
                <a:lnTo>
                  <a:pt x="318579" y="13844"/>
                </a:lnTo>
                <a:lnTo>
                  <a:pt x="292239" y="4102"/>
                </a:lnTo>
                <a:lnTo>
                  <a:pt x="250888" y="512"/>
                </a:lnTo>
                <a:lnTo>
                  <a:pt x="178904" y="0"/>
                </a:lnTo>
                <a:lnTo>
                  <a:pt x="98915" y="5254"/>
                </a:lnTo>
                <a:lnTo>
                  <a:pt x="43199" y="16814"/>
                </a:lnTo>
                <a:lnTo>
                  <a:pt x="10608" y="28374"/>
                </a:lnTo>
                <a:lnTo>
                  <a:pt x="0" y="33629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94995" y="2417838"/>
            <a:ext cx="346075" cy="33655"/>
          </a:xfrm>
          <a:custGeom>
            <a:avLst/>
            <a:gdLst/>
            <a:ahLst/>
            <a:cxnLst/>
            <a:rect l="l" t="t" r="r" b="b"/>
            <a:pathLst>
              <a:path w="346075" h="33655">
                <a:moveTo>
                  <a:pt x="345528" y="32816"/>
                </a:moveTo>
                <a:lnTo>
                  <a:pt x="318579" y="13844"/>
                </a:lnTo>
                <a:lnTo>
                  <a:pt x="292239" y="4102"/>
                </a:lnTo>
                <a:lnTo>
                  <a:pt x="250888" y="512"/>
                </a:lnTo>
                <a:lnTo>
                  <a:pt x="178904" y="0"/>
                </a:lnTo>
                <a:lnTo>
                  <a:pt x="98915" y="5254"/>
                </a:lnTo>
                <a:lnTo>
                  <a:pt x="43199" y="16814"/>
                </a:lnTo>
                <a:lnTo>
                  <a:pt x="10608" y="28374"/>
                </a:lnTo>
                <a:lnTo>
                  <a:pt x="0" y="33629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92137" y="2563050"/>
            <a:ext cx="348615" cy="29209"/>
          </a:xfrm>
          <a:custGeom>
            <a:avLst/>
            <a:gdLst/>
            <a:ahLst/>
            <a:cxnLst/>
            <a:rect l="l" t="t" r="r" b="b"/>
            <a:pathLst>
              <a:path w="348615" h="29210">
                <a:moveTo>
                  <a:pt x="348386" y="28702"/>
                </a:moveTo>
                <a:lnTo>
                  <a:pt x="321436" y="12108"/>
                </a:lnTo>
                <a:lnTo>
                  <a:pt x="295097" y="3587"/>
                </a:lnTo>
                <a:lnTo>
                  <a:pt x="253745" y="448"/>
                </a:lnTo>
                <a:lnTo>
                  <a:pt x="181762" y="0"/>
                </a:lnTo>
                <a:lnTo>
                  <a:pt x="101326" y="4002"/>
                </a:lnTo>
                <a:lnTo>
                  <a:pt x="44627" y="12807"/>
                </a:lnTo>
                <a:lnTo>
                  <a:pt x="11055" y="21613"/>
                </a:lnTo>
                <a:lnTo>
                  <a:pt x="0" y="25615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92137" y="2586012"/>
            <a:ext cx="348615" cy="29209"/>
          </a:xfrm>
          <a:custGeom>
            <a:avLst/>
            <a:gdLst/>
            <a:ahLst/>
            <a:cxnLst/>
            <a:rect l="l" t="t" r="r" b="b"/>
            <a:pathLst>
              <a:path w="348615" h="29210">
                <a:moveTo>
                  <a:pt x="348386" y="28702"/>
                </a:moveTo>
                <a:lnTo>
                  <a:pt x="321436" y="12108"/>
                </a:lnTo>
                <a:lnTo>
                  <a:pt x="295097" y="3587"/>
                </a:lnTo>
                <a:lnTo>
                  <a:pt x="253745" y="448"/>
                </a:lnTo>
                <a:lnTo>
                  <a:pt x="181762" y="0"/>
                </a:lnTo>
                <a:lnTo>
                  <a:pt x="101326" y="3974"/>
                </a:lnTo>
                <a:lnTo>
                  <a:pt x="44627" y="12719"/>
                </a:lnTo>
                <a:lnTo>
                  <a:pt x="11055" y="21463"/>
                </a:lnTo>
                <a:lnTo>
                  <a:pt x="0" y="25438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90931" y="786180"/>
            <a:ext cx="352425" cy="1916430"/>
          </a:xfrm>
          <a:custGeom>
            <a:avLst/>
            <a:gdLst/>
            <a:ahLst/>
            <a:cxnLst/>
            <a:rect l="l" t="t" r="r" b="b"/>
            <a:pathLst>
              <a:path w="352425" h="1916430">
                <a:moveTo>
                  <a:pt x="349808" y="1915693"/>
                </a:moveTo>
                <a:lnTo>
                  <a:pt x="326876" y="1907873"/>
                </a:lnTo>
                <a:lnTo>
                  <a:pt x="301937" y="1903858"/>
                </a:lnTo>
                <a:lnTo>
                  <a:pt x="259427" y="1902379"/>
                </a:lnTo>
                <a:lnTo>
                  <a:pt x="183781" y="1902167"/>
                </a:lnTo>
                <a:lnTo>
                  <a:pt x="91656" y="1904378"/>
                </a:lnTo>
                <a:lnTo>
                  <a:pt x="35526" y="1909241"/>
                </a:lnTo>
                <a:lnTo>
                  <a:pt x="7579" y="1914105"/>
                </a:lnTo>
                <a:lnTo>
                  <a:pt x="0" y="1916315"/>
                </a:lnTo>
                <a:lnTo>
                  <a:pt x="10617" y="65620"/>
                </a:lnTo>
                <a:lnTo>
                  <a:pt x="30343" y="27683"/>
                </a:lnTo>
                <a:lnTo>
                  <a:pt x="55127" y="8202"/>
                </a:lnTo>
                <a:lnTo>
                  <a:pt x="101357" y="1025"/>
                </a:lnTo>
                <a:lnTo>
                  <a:pt x="185420" y="0"/>
                </a:lnTo>
                <a:lnTo>
                  <a:pt x="272448" y="11023"/>
                </a:lnTo>
                <a:lnTo>
                  <a:pt x="322948" y="35274"/>
                </a:lnTo>
                <a:lnTo>
                  <a:pt x="346340" y="59525"/>
                </a:lnTo>
                <a:lnTo>
                  <a:pt x="352044" y="70548"/>
                </a:lnTo>
                <a:lnTo>
                  <a:pt x="349808" y="1915693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96646" y="4779594"/>
            <a:ext cx="349250" cy="19050"/>
          </a:xfrm>
          <a:custGeom>
            <a:avLst/>
            <a:gdLst/>
            <a:ahLst/>
            <a:cxnLst/>
            <a:rect l="l" t="t" r="r" b="b"/>
            <a:pathLst>
              <a:path w="349250" h="19050">
                <a:moveTo>
                  <a:pt x="348792" y="0"/>
                </a:moveTo>
                <a:lnTo>
                  <a:pt x="301568" y="10445"/>
                </a:lnTo>
                <a:lnTo>
                  <a:pt x="268127" y="15892"/>
                </a:lnTo>
                <a:lnTo>
                  <a:pt x="232540" y="18107"/>
                </a:lnTo>
                <a:lnTo>
                  <a:pt x="178879" y="18859"/>
                </a:lnTo>
                <a:lnTo>
                  <a:pt x="114748" y="16756"/>
                </a:lnTo>
                <a:lnTo>
                  <a:pt x="57278" y="11363"/>
                </a:lnTo>
                <a:lnTo>
                  <a:pt x="15889" y="5822"/>
                </a:lnTo>
                <a:lnTo>
                  <a:pt x="0" y="3276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95821" y="4687722"/>
            <a:ext cx="349250" cy="16510"/>
          </a:xfrm>
          <a:custGeom>
            <a:avLst/>
            <a:gdLst/>
            <a:ahLst/>
            <a:cxnLst/>
            <a:rect l="l" t="t" r="r" b="b"/>
            <a:pathLst>
              <a:path w="349250" h="16510">
                <a:moveTo>
                  <a:pt x="348792" y="0"/>
                </a:moveTo>
                <a:lnTo>
                  <a:pt x="297444" y="9478"/>
                </a:lnTo>
                <a:lnTo>
                  <a:pt x="262715" y="14346"/>
                </a:lnTo>
                <a:lnTo>
                  <a:pt x="228752" y="16139"/>
                </a:lnTo>
                <a:lnTo>
                  <a:pt x="179705" y="16395"/>
                </a:lnTo>
                <a:lnTo>
                  <a:pt x="116821" y="13960"/>
                </a:lnTo>
                <a:lnTo>
                  <a:pt x="58915" y="8604"/>
                </a:lnTo>
                <a:lnTo>
                  <a:pt x="16477" y="3247"/>
                </a:lnTo>
                <a:lnTo>
                  <a:pt x="0" y="812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92557" y="3394214"/>
            <a:ext cx="366395" cy="6631940"/>
          </a:xfrm>
          <a:custGeom>
            <a:avLst/>
            <a:gdLst/>
            <a:ahLst/>
            <a:cxnLst/>
            <a:rect l="l" t="t" r="r" b="b"/>
            <a:pathLst>
              <a:path w="366395" h="6631940">
                <a:moveTo>
                  <a:pt x="348183" y="0"/>
                </a:moveTo>
                <a:lnTo>
                  <a:pt x="365937" y="6548716"/>
                </a:lnTo>
                <a:lnTo>
                  <a:pt x="346896" y="6598434"/>
                </a:lnTo>
                <a:lnTo>
                  <a:pt x="320809" y="6623465"/>
                </a:lnTo>
                <a:lnTo>
                  <a:pt x="269913" y="6631423"/>
                </a:lnTo>
                <a:lnTo>
                  <a:pt x="176441" y="6629920"/>
                </a:lnTo>
                <a:lnTo>
                  <a:pt x="82898" y="6617210"/>
                </a:lnTo>
                <a:lnTo>
                  <a:pt x="34002" y="6594041"/>
                </a:lnTo>
                <a:lnTo>
                  <a:pt x="12255" y="6561848"/>
                </a:lnTo>
                <a:lnTo>
                  <a:pt x="0" y="1015"/>
                </a:lnTo>
                <a:lnTo>
                  <a:pt x="77613" y="1963"/>
                </a:lnTo>
                <a:lnTo>
                  <a:pt x="121608" y="2449"/>
                </a:lnTo>
                <a:lnTo>
                  <a:pt x="148297" y="2628"/>
                </a:lnTo>
                <a:lnTo>
                  <a:pt x="173989" y="2654"/>
                </a:lnTo>
                <a:lnTo>
                  <a:pt x="218433" y="2239"/>
                </a:lnTo>
                <a:lnTo>
                  <a:pt x="276398" y="1327"/>
                </a:lnTo>
                <a:lnTo>
                  <a:pt x="326707" y="414"/>
                </a:lnTo>
                <a:lnTo>
                  <a:pt x="348183" y="0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13918" y="1006856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09">
                <a:moveTo>
                  <a:pt x="28663" y="0"/>
                </a:moveTo>
                <a:lnTo>
                  <a:pt x="22908" y="8492"/>
                </a:lnTo>
                <a:lnTo>
                  <a:pt x="18003" y="14314"/>
                </a:lnTo>
                <a:lnTo>
                  <a:pt x="11263" y="20157"/>
                </a:lnTo>
                <a:lnTo>
                  <a:pt x="0" y="28714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55117" y="1048486"/>
            <a:ext cx="231140" cy="28575"/>
          </a:xfrm>
          <a:custGeom>
            <a:avLst/>
            <a:gdLst/>
            <a:ahLst/>
            <a:cxnLst/>
            <a:rect l="l" t="t" r="r" b="b"/>
            <a:pathLst>
              <a:path w="231140" h="28575">
                <a:moveTo>
                  <a:pt x="230987" y="4140"/>
                </a:moveTo>
                <a:lnTo>
                  <a:pt x="209326" y="13397"/>
                </a:lnTo>
                <a:lnTo>
                  <a:pt x="183543" y="21023"/>
                </a:lnTo>
                <a:lnTo>
                  <a:pt x="153431" y="26198"/>
                </a:lnTo>
                <a:lnTo>
                  <a:pt x="118783" y="28105"/>
                </a:lnTo>
                <a:lnTo>
                  <a:pt x="82124" y="25831"/>
                </a:lnTo>
                <a:lnTo>
                  <a:pt x="50218" y="19700"/>
                </a:lnTo>
                <a:lnTo>
                  <a:pt x="22899" y="10745"/>
                </a:lnTo>
                <a:lnTo>
                  <a:pt x="0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00723" y="100356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25692" y="25907"/>
                </a:moveTo>
                <a:lnTo>
                  <a:pt x="14230" y="15912"/>
                </a:lnTo>
                <a:lnTo>
                  <a:pt x="6226" y="7667"/>
                </a:lnTo>
                <a:lnTo>
                  <a:pt x="1531" y="2065"/>
                </a:lnTo>
                <a:lnTo>
                  <a:pt x="0" y="0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14298" y="1024496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09">
                <a:moveTo>
                  <a:pt x="28676" y="0"/>
                </a:moveTo>
                <a:lnTo>
                  <a:pt x="22756" y="8630"/>
                </a:lnTo>
                <a:lnTo>
                  <a:pt x="17795" y="14511"/>
                </a:lnTo>
                <a:lnTo>
                  <a:pt x="11106" y="20347"/>
                </a:lnTo>
                <a:lnTo>
                  <a:pt x="0" y="28841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54686" y="1066597"/>
            <a:ext cx="237490" cy="28575"/>
          </a:xfrm>
          <a:custGeom>
            <a:avLst/>
            <a:gdLst/>
            <a:ahLst/>
            <a:cxnLst/>
            <a:rect l="l" t="t" r="r" b="b"/>
            <a:pathLst>
              <a:path w="237490" h="28575">
                <a:moveTo>
                  <a:pt x="236931" y="1231"/>
                </a:moveTo>
                <a:lnTo>
                  <a:pt x="214780" y="11448"/>
                </a:lnTo>
                <a:lnTo>
                  <a:pt x="187950" y="19994"/>
                </a:lnTo>
                <a:lnTo>
                  <a:pt x="156181" y="25861"/>
                </a:lnTo>
                <a:lnTo>
                  <a:pt x="119214" y="28041"/>
                </a:lnTo>
                <a:lnTo>
                  <a:pt x="82265" y="25765"/>
                </a:lnTo>
                <a:lnTo>
                  <a:pt x="50201" y="19635"/>
                </a:lnTo>
                <a:lnTo>
                  <a:pt x="22840" y="10698"/>
                </a:lnTo>
                <a:lnTo>
                  <a:pt x="0" y="0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01548" y="1022858"/>
            <a:ext cx="24765" cy="25400"/>
          </a:xfrm>
          <a:custGeom>
            <a:avLst/>
            <a:gdLst/>
            <a:ahLst/>
            <a:cxnLst/>
            <a:rect l="l" t="t" r="r" b="b"/>
            <a:pathLst>
              <a:path w="24765" h="25400">
                <a:moveTo>
                  <a:pt x="24676" y="24891"/>
                </a:moveTo>
                <a:lnTo>
                  <a:pt x="13657" y="15259"/>
                </a:lnTo>
                <a:lnTo>
                  <a:pt x="5970" y="7340"/>
                </a:lnTo>
                <a:lnTo>
                  <a:pt x="1467" y="1974"/>
                </a:lnTo>
                <a:lnTo>
                  <a:pt x="0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77854" y="4984485"/>
            <a:ext cx="2239924" cy="5004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728460" y="10362612"/>
            <a:ext cx="173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20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03992"/>
            <a:ext cx="6839991" cy="4628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5773" y="3864000"/>
            <a:ext cx="3366135" cy="3498215"/>
          </a:xfrm>
          <a:custGeom>
            <a:avLst/>
            <a:gdLst/>
            <a:ahLst/>
            <a:cxnLst/>
            <a:rect l="l" t="t" r="r" b="b"/>
            <a:pathLst>
              <a:path w="3366134" h="3498215">
                <a:moveTo>
                  <a:pt x="0" y="3497999"/>
                </a:moveTo>
                <a:lnTo>
                  <a:pt x="3365995" y="3497999"/>
                </a:lnTo>
                <a:lnTo>
                  <a:pt x="3365995" y="0"/>
                </a:lnTo>
                <a:lnTo>
                  <a:pt x="0" y="0"/>
                </a:lnTo>
                <a:lnTo>
                  <a:pt x="0" y="349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61999"/>
            <a:ext cx="7560309" cy="2628265"/>
          </a:xfrm>
          <a:custGeom>
            <a:avLst/>
            <a:gdLst/>
            <a:ahLst/>
            <a:cxnLst/>
            <a:rect l="l" t="t" r="r" b="b"/>
            <a:pathLst>
              <a:path w="7560309" h="2628265">
                <a:moveTo>
                  <a:pt x="7560005" y="2627998"/>
                </a:moveTo>
                <a:lnTo>
                  <a:pt x="7560005" y="0"/>
                </a:lnTo>
                <a:lnTo>
                  <a:pt x="0" y="0"/>
                </a:lnTo>
                <a:lnTo>
                  <a:pt x="0" y="2627998"/>
                </a:lnTo>
                <a:lnTo>
                  <a:pt x="7560005" y="262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1999" y="5565762"/>
            <a:ext cx="1112418" cy="2181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4275" y="7434009"/>
            <a:ext cx="2961640" cy="1586865"/>
          </a:xfrm>
          <a:custGeom>
            <a:avLst/>
            <a:gdLst/>
            <a:ahLst/>
            <a:cxnLst/>
            <a:rect l="l" t="t" r="r" b="b"/>
            <a:pathLst>
              <a:path w="2961640" h="1586865">
                <a:moveTo>
                  <a:pt x="2961068" y="0"/>
                </a:moveTo>
                <a:lnTo>
                  <a:pt x="0" y="1586471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80304" y="6926033"/>
            <a:ext cx="22860" cy="533400"/>
          </a:xfrm>
          <a:custGeom>
            <a:avLst/>
            <a:gdLst/>
            <a:ahLst/>
            <a:cxnLst/>
            <a:rect l="l" t="t" r="r" b="b"/>
            <a:pathLst>
              <a:path w="22860" h="533400">
                <a:moveTo>
                  <a:pt x="22491" y="532841"/>
                </a:moveTo>
                <a:lnTo>
                  <a:pt x="22491" y="0"/>
                </a:lnTo>
                <a:lnTo>
                  <a:pt x="0" y="0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0304" y="6911365"/>
            <a:ext cx="0" cy="431165"/>
          </a:xfrm>
          <a:custGeom>
            <a:avLst/>
            <a:gdLst/>
            <a:ahLst/>
            <a:cxnLst/>
            <a:rect l="l" t="t" r="r" b="b"/>
            <a:pathLst>
              <a:path h="431165">
                <a:moveTo>
                  <a:pt x="0" y="0"/>
                </a:moveTo>
                <a:lnTo>
                  <a:pt x="0" y="431152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0616" y="7442999"/>
            <a:ext cx="1119505" cy="0"/>
          </a:xfrm>
          <a:custGeom>
            <a:avLst/>
            <a:gdLst/>
            <a:ahLst/>
            <a:cxnLst/>
            <a:rect l="l" t="t" r="r" b="b"/>
            <a:pathLst>
              <a:path w="1119504">
                <a:moveTo>
                  <a:pt x="0" y="0"/>
                </a:moveTo>
                <a:lnTo>
                  <a:pt x="1119187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81420" y="7434009"/>
            <a:ext cx="908685" cy="652145"/>
          </a:xfrm>
          <a:custGeom>
            <a:avLst/>
            <a:gdLst/>
            <a:ahLst/>
            <a:cxnLst/>
            <a:rect l="l" t="t" r="r" b="b"/>
            <a:pathLst>
              <a:path w="908684" h="652145">
                <a:moveTo>
                  <a:pt x="0" y="0"/>
                </a:moveTo>
                <a:lnTo>
                  <a:pt x="908126" y="651929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0879" y="7362037"/>
            <a:ext cx="4362450" cy="1655445"/>
          </a:xfrm>
          <a:custGeom>
            <a:avLst/>
            <a:gdLst/>
            <a:ahLst/>
            <a:cxnLst/>
            <a:rect l="l" t="t" r="r" b="b"/>
            <a:pathLst>
              <a:path w="4362450" h="1655445">
                <a:moveTo>
                  <a:pt x="4361916" y="0"/>
                </a:moveTo>
                <a:lnTo>
                  <a:pt x="0" y="1655394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429" y="7335049"/>
            <a:ext cx="5041900" cy="1675130"/>
          </a:xfrm>
          <a:custGeom>
            <a:avLst/>
            <a:gdLst/>
            <a:ahLst/>
            <a:cxnLst/>
            <a:rect l="l" t="t" r="r" b="b"/>
            <a:pathLst>
              <a:path w="5041900" h="1675129">
                <a:moveTo>
                  <a:pt x="0" y="1674812"/>
                </a:moveTo>
                <a:lnTo>
                  <a:pt x="5041366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64941" y="7442999"/>
            <a:ext cx="2286000" cy="1560195"/>
          </a:xfrm>
          <a:custGeom>
            <a:avLst/>
            <a:gdLst/>
            <a:ahLst/>
            <a:cxnLst/>
            <a:rect l="l" t="t" r="r" b="b"/>
            <a:pathLst>
              <a:path w="2286000" h="1560195">
                <a:moveTo>
                  <a:pt x="2286000" y="0"/>
                </a:moveTo>
                <a:lnTo>
                  <a:pt x="0" y="155975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7467" y="6871614"/>
            <a:ext cx="32384" cy="490855"/>
          </a:xfrm>
          <a:custGeom>
            <a:avLst/>
            <a:gdLst/>
            <a:ahLst/>
            <a:cxnLst/>
            <a:rect l="l" t="t" r="r" b="b"/>
            <a:pathLst>
              <a:path w="32385" h="490854">
                <a:moveTo>
                  <a:pt x="31889" y="490423"/>
                </a:moveTo>
                <a:lnTo>
                  <a:pt x="31889" y="0"/>
                </a:lnTo>
                <a:lnTo>
                  <a:pt x="0" y="0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47830" y="6850812"/>
            <a:ext cx="40005" cy="522605"/>
          </a:xfrm>
          <a:custGeom>
            <a:avLst/>
            <a:gdLst/>
            <a:ahLst/>
            <a:cxnLst/>
            <a:rect l="l" t="t" r="r" b="b"/>
            <a:pathLst>
              <a:path w="40004" h="522604">
                <a:moveTo>
                  <a:pt x="39636" y="522554"/>
                </a:moveTo>
                <a:lnTo>
                  <a:pt x="39636" y="0"/>
                </a:lnTo>
                <a:lnTo>
                  <a:pt x="0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4498" y="6824954"/>
            <a:ext cx="43815" cy="561975"/>
          </a:xfrm>
          <a:custGeom>
            <a:avLst/>
            <a:gdLst/>
            <a:ahLst/>
            <a:cxnLst/>
            <a:rect l="l" t="t" r="r" b="b"/>
            <a:pathLst>
              <a:path w="43814" h="561975">
                <a:moveTo>
                  <a:pt x="43332" y="561581"/>
                </a:moveTo>
                <a:lnTo>
                  <a:pt x="43332" y="0"/>
                </a:lnTo>
                <a:lnTo>
                  <a:pt x="0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54523" y="6796697"/>
            <a:ext cx="50165" cy="602615"/>
          </a:xfrm>
          <a:custGeom>
            <a:avLst/>
            <a:gdLst/>
            <a:ahLst/>
            <a:cxnLst/>
            <a:rect l="l" t="t" r="r" b="b"/>
            <a:pathLst>
              <a:path w="50164" h="602615">
                <a:moveTo>
                  <a:pt x="49974" y="602538"/>
                </a:moveTo>
                <a:lnTo>
                  <a:pt x="49974" y="0"/>
                </a:lnTo>
                <a:lnTo>
                  <a:pt x="0" y="0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98643" y="6764096"/>
            <a:ext cx="55880" cy="654050"/>
          </a:xfrm>
          <a:custGeom>
            <a:avLst/>
            <a:gdLst/>
            <a:ahLst/>
            <a:cxnLst/>
            <a:rect l="l" t="t" r="r" b="b"/>
            <a:pathLst>
              <a:path w="55879" h="654050">
                <a:moveTo>
                  <a:pt x="55880" y="653440"/>
                </a:moveTo>
                <a:lnTo>
                  <a:pt x="55880" y="0"/>
                </a:lnTo>
                <a:lnTo>
                  <a:pt x="0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5250" y="6727647"/>
            <a:ext cx="73660" cy="706755"/>
          </a:xfrm>
          <a:custGeom>
            <a:avLst/>
            <a:gdLst/>
            <a:ahLst/>
            <a:cxnLst/>
            <a:rect l="l" t="t" r="r" b="b"/>
            <a:pathLst>
              <a:path w="73660" h="706754">
                <a:moveTo>
                  <a:pt x="73393" y="706361"/>
                </a:moveTo>
                <a:lnTo>
                  <a:pt x="73393" y="0"/>
                </a:lnTo>
                <a:lnTo>
                  <a:pt x="0" y="0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43564" y="6679781"/>
            <a:ext cx="81915" cy="781050"/>
          </a:xfrm>
          <a:custGeom>
            <a:avLst/>
            <a:gdLst/>
            <a:ahLst/>
            <a:cxnLst/>
            <a:rect l="l" t="t" r="r" b="b"/>
            <a:pathLst>
              <a:path w="81914" h="781050">
                <a:moveTo>
                  <a:pt x="81686" y="780694"/>
                </a:moveTo>
                <a:lnTo>
                  <a:pt x="81686" y="0"/>
                </a:lnTo>
                <a:lnTo>
                  <a:pt x="0" y="0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45316" y="6626504"/>
            <a:ext cx="98425" cy="861060"/>
          </a:xfrm>
          <a:custGeom>
            <a:avLst/>
            <a:gdLst/>
            <a:ahLst/>
            <a:cxnLst/>
            <a:rect l="l" t="t" r="r" b="b"/>
            <a:pathLst>
              <a:path w="98425" h="861059">
                <a:moveTo>
                  <a:pt x="98247" y="860945"/>
                </a:moveTo>
                <a:lnTo>
                  <a:pt x="98247" y="0"/>
                </a:lnTo>
                <a:lnTo>
                  <a:pt x="0" y="0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9356" y="6895833"/>
            <a:ext cx="30480" cy="455295"/>
          </a:xfrm>
          <a:custGeom>
            <a:avLst/>
            <a:gdLst/>
            <a:ahLst/>
            <a:cxnLst/>
            <a:rect l="l" t="t" r="r" b="b"/>
            <a:pathLst>
              <a:path w="30479" h="455295">
                <a:moveTo>
                  <a:pt x="0" y="0"/>
                </a:moveTo>
                <a:lnTo>
                  <a:pt x="29984" y="0"/>
                </a:lnTo>
                <a:lnTo>
                  <a:pt x="29984" y="455282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49341" y="691136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30962" y="0"/>
                </a:moveTo>
                <a:lnTo>
                  <a:pt x="0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3404" y="6549237"/>
            <a:ext cx="12065" cy="971550"/>
          </a:xfrm>
          <a:custGeom>
            <a:avLst/>
            <a:gdLst/>
            <a:ahLst/>
            <a:cxnLst/>
            <a:rect l="l" t="t" r="r" b="b"/>
            <a:pathLst>
              <a:path w="12064" h="971550">
                <a:moveTo>
                  <a:pt x="0" y="0"/>
                </a:moveTo>
                <a:lnTo>
                  <a:pt x="11912" y="9524"/>
                </a:lnTo>
                <a:lnTo>
                  <a:pt x="11912" y="971016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28375" y="6549237"/>
            <a:ext cx="105410" cy="971550"/>
          </a:xfrm>
          <a:custGeom>
            <a:avLst/>
            <a:gdLst/>
            <a:ahLst/>
            <a:cxnLst/>
            <a:rect l="l" t="t" r="r" b="b"/>
            <a:pathLst>
              <a:path w="105410" h="971550">
                <a:moveTo>
                  <a:pt x="105028" y="971016"/>
                </a:moveTo>
                <a:lnTo>
                  <a:pt x="105028" y="0"/>
                </a:lnTo>
                <a:lnTo>
                  <a:pt x="0" y="0"/>
                </a:lnTo>
                <a:lnTo>
                  <a:pt x="0" y="31368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08664" y="6565951"/>
            <a:ext cx="31750" cy="956310"/>
          </a:xfrm>
          <a:custGeom>
            <a:avLst/>
            <a:gdLst/>
            <a:ahLst/>
            <a:cxnLst/>
            <a:rect l="l" t="t" r="r" b="b"/>
            <a:pathLst>
              <a:path w="31750" h="956309">
                <a:moveTo>
                  <a:pt x="0" y="0"/>
                </a:moveTo>
                <a:lnTo>
                  <a:pt x="31610" y="23507"/>
                </a:lnTo>
                <a:lnTo>
                  <a:pt x="31610" y="95603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08664" y="7520254"/>
            <a:ext cx="119380" cy="10160"/>
          </a:xfrm>
          <a:custGeom>
            <a:avLst/>
            <a:gdLst/>
            <a:ahLst/>
            <a:cxnLst/>
            <a:rect l="l" t="t" r="r" b="b"/>
            <a:pathLst>
              <a:path w="119379" h="10159">
                <a:moveTo>
                  <a:pt x="118783" y="5930"/>
                </a:moveTo>
                <a:lnTo>
                  <a:pt x="31610" y="0"/>
                </a:lnTo>
                <a:lnTo>
                  <a:pt x="0" y="10058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68825" y="6454559"/>
            <a:ext cx="111125" cy="22225"/>
          </a:xfrm>
          <a:custGeom>
            <a:avLst/>
            <a:gdLst/>
            <a:ahLst/>
            <a:cxnLst/>
            <a:rect l="l" t="t" r="r" b="b"/>
            <a:pathLst>
              <a:path w="111125" h="22225">
                <a:moveTo>
                  <a:pt x="111125" y="0"/>
                </a:moveTo>
                <a:lnTo>
                  <a:pt x="0" y="0"/>
                </a:lnTo>
                <a:lnTo>
                  <a:pt x="0" y="21653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18025" y="6454559"/>
            <a:ext cx="191135" cy="1120775"/>
          </a:xfrm>
          <a:custGeom>
            <a:avLst/>
            <a:gdLst/>
            <a:ahLst/>
            <a:cxnLst/>
            <a:rect l="l" t="t" r="r" b="b"/>
            <a:pathLst>
              <a:path w="191135" h="1120775">
                <a:moveTo>
                  <a:pt x="0" y="0"/>
                </a:moveTo>
                <a:lnTo>
                  <a:pt x="69850" y="38582"/>
                </a:lnTo>
                <a:lnTo>
                  <a:pt x="69850" y="1111097"/>
                </a:lnTo>
                <a:lnTo>
                  <a:pt x="161925" y="1120635"/>
                </a:lnTo>
                <a:lnTo>
                  <a:pt x="161925" y="0"/>
                </a:lnTo>
                <a:lnTo>
                  <a:pt x="190639" y="18732"/>
                </a:lnTo>
                <a:lnTo>
                  <a:pt x="190639" y="1111097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18025" y="6544551"/>
            <a:ext cx="69850" cy="43180"/>
          </a:xfrm>
          <a:custGeom>
            <a:avLst/>
            <a:gdLst/>
            <a:ahLst/>
            <a:cxnLst/>
            <a:rect l="l" t="t" r="r" b="b"/>
            <a:pathLst>
              <a:path w="69850" h="43179">
                <a:moveTo>
                  <a:pt x="0" y="0"/>
                </a:moveTo>
                <a:lnTo>
                  <a:pt x="69850" y="42951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18025" y="6568211"/>
            <a:ext cx="69850" cy="43180"/>
          </a:xfrm>
          <a:custGeom>
            <a:avLst/>
            <a:gdLst/>
            <a:ahLst/>
            <a:cxnLst/>
            <a:rect l="l" t="t" r="r" b="b"/>
            <a:pathLst>
              <a:path w="69850" h="43179">
                <a:moveTo>
                  <a:pt x="0" y="0"/>
                </a:moveTo>
                <a:lnTo>
                  <a:pt x="69850" y="42938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20438" y="7565656"/>
            <a:ext cx="67945" cy="18415"/>
          </a:xfrm>
          <a:custGeom>
            <a:avLst/>
            <a:gdLst/>
            <a:ahLst/>
            <a:cxnLst/>
            <a:rect l="l" t="t" r="r" b="b"/>
            <a:pathLst>
              <a:path w="67945" h="18415">
                <a:moveTo>
                  <a:pt x="67436" y="0"/>
                </a:moveTo>
                <a:lnTo>
                  <a:pt x="0" y="18148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86783" y="6329273"/>
            <a:ext cx="231775" cy="1329690"/>
          </a:xfrm>
          <a:custGeom>
            <a:avLst/>
            <a:gdLst/>
            <a:ahLst/>
            <a:cxnLst/>
            <a:rect l="l" t="t" r="r" b="b"/>
            <a:pathLst>
              <a:path w="231775" h="1329690">
                <a:moveTo>
                  <a:pt x="231241" y="1296898"/>
                </a:moveTo>
                <a:lnTo>
                  <a:pt x="231241" y="19672"/>
                </a:lnTo>
                <a:lnTo>
                  <a:pt x="201079" y="0"/>
                </a:lnTo>
                <a:lnTo>
                  <a:pt x="201079" y="1309725"/>
                </a:lnTo>
                <a:lnTo>
                  <a:pt x="98425" y="1301051"/>
                </a:lnTo>
                <a:lnTo>
                  <a:pt x="0" y="1329093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45546" y="6353200"/>
            <a:ext cx="0" cy="1009015"/>
          </a:xfrm>
          <a:custGeom>
            <a:avLst/>
            <a:gdLst/>
            <a:ahLst/>
            <a:cxnLst/>
            <a:rect l="l" t="t" r="r" b="b"/>
            <a:pathLst>
              <a:path h="1009015">
                <a:moveTo>
                  <a:pt x="0" y="0"/>
                </a:moveTo>
                <a:lnTo>
                  <a:pt x="0" y="1008799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58766" y="6353200"/>
            <a:ext cx="0" cy="1009015"/>
          </a:xfrm>
          <a:custGeom>
            <a:avLst/>
            <a:gdLst/>
            <a:ahLst/>
            <a:cxnLst/>
            <a:rect l="l" t="t" r="r" b="b"/>
            <a:pathLst>
              <a:path h="1009015">
                <a:moveTo>
                  <a:pt x="0" y="0"/>
                </a:moveTo>
                <a:lnTo>
                  <a:pt x="0" y="1008799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74641" y="6353200"/>
            <a:ext cx="0" cy="1009015"/>
          </a:xfrm>
          <a:custGeom>
            <a:avLst/>
            <a:gdLst/>
            <a:ahLst/>
            <a:cxnLst/>
            <a:rect l="l" t="t" r="r" b="b"/>
            <a:pathLst>
              <a:path h="1009015">
                <a:moveTo>
                  <a:pt x="0" y="0"/>
                </a:moveTo>
                <a:lnTo>
                  <a:pt x="0" y="1008799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29671" y="6353200"/>
            <a:ext cx="0" cy="1009015"/>
          </a:xfrm>
          <a:custGeom>
            <a:avLst/>
            <a:gdLst/>
            <a:ahLst/>
            <a:cxnLst/>
            <a:rect l="l" t="t" r="r" b="b"/>
            <a:pathLst>
              <a:path h="1009015">
                <a:moveTo>
                  <a:pt x="0" y="0"/>
                </a:moveTo>
                <a:lnTo>
                  <a:pt x="0" y="1008799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82198" y="6329273"/>
            <a:ext cx="205740" cy="12700"/>
          </a:xfrm>
          <a:custGeom>
            <a:avLst/>
            <a:gdLst/>
            <a:ahLst/>
            <a:cxnLst/>
            <a:rect l="l" t="t" r="r" b="b"/>
            <a:pathLst>
              <a:path w="205739" h="12700">
                <a:moveTo>
                  <a:pt x="0" y="12522"/>
                </a:moveTo>
                <a:lnTo>
                  <a:pt x="205663" y="0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07941" y="5990437"/>
            <a:ext cx="773430" cy="737235"/>
          </a:xfrm>
          <a:custGeom>
            <a:avLst/>
            <a:gdLst/>
            <a:ahLst/>
            <a:cxnLst/>
            <a:rect l="l" t="t" r="r" b="b"/>
            <a:pathLst>
              <a:path w="773429" h="737234">
                <a:moveTo>
                  <a:pt x="0" y="34874"/>
                </a:moveTo>
                <a:lnTo>
                  <a:pt x="676465" y="0"/>
                </a:lnTo>
                <a:lnTo>
                  <a:pt x="773112" y="146113"/>
                </a:lnTo>
                <a:lnTo>
                  <a:pt x="773112" y="737209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38725" y="6308001"/>
            <a:ext cx="1012190" cy="948690"/>
          </a:xfrm>
          <a:custGeom>
            <a:avLst/>
            <a:gdLst/>
            <a:ahLst/>
            <a:cxnLst/>
            <a:rect l="l" t="t" r="r" b="b"/>
            <a:pathLst>
              <a:path w="1012189" h="948690">
                <a:moveTo>
                  <a:pt x="0" y="0"/>
                </a:moveTo>
                <a:lnTo>
                  <a:pt x="1011770" y="0"/>
                </a:lnTo>
                <a:lnTo>
                  <a:pt x="1011770" y="948207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15343" y="7256209"/>
            <a:ext cx="713740" cy="187325"/>
          </a:xfrm>
          <a:custGeom>
            <a:avLst/>
            <a:gdLst/>
            <a:ahLst/>
            <a:cxnLst/>
            <a:rect l="l" t="t" r="r" b="b"/>
            <a:pathLst>
              <a:path w="713739" h="187325">
                <a:moveTo>
                  <a:pt x="0" y="0"/>
                </a:moveTo>
                <a:lnTo>
                  <a:pt x="713460" y="0"/>
                </a:lnTo>
                <a:lnTo>
                  <a:pt x="713460" y="186791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93904" y="6136551"/>
            <a:ext cx="48895" cy="1351280"/>
          </a:xfrm>
          <a:custGeom>
            <a:avLst/>
            <a:gdLst/>
            <a:ahLst/>
            <a:cxnLst/>
            <a:rect l="l" t="t" r="r" b="b"/>
            <a:pathLst>
              <a:path w="48895" h="1351279">
                <a:moveTo>
                  <a:pt x="0" y="1350898"/>
                </a:moveTo>
                <a:lnTo>
                  <a:pt x="0" y="0"/>
                </a:lnTo>
                <a:lnTo>
                  <a:pt x="48691" y="0"/>
                </a:lnTo>
                <a:lnTo>
                  <a:pt x="48691" y="1350898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6253" y="6439167"/>
            <a:ext cx="99695" cy="172085"/>
          </a:xfrm>
          <a:custGeom>
            <a:avLst/>
            <a:gdLst/>
            <a:ahLst/>
            <a:cxnLst/>
            <a:rect l="l" t="t" r="r" b="b"/>
            <a:pathLst>
              <a:path w="99695" h="172084">
                <a:moveTo>
                  <a:pt x="99580" y="171983"/>
                </a:moveTo>
                <a:lnTo>
                  <a:pt x="0" y="171983"/>
                </a:lnTo>
                <a:lnTo>
                  <a:pt x="0" y="0"/>
                </a:lnTo>
                <a:lnTo>
                  <a:pt x="99580" y="0"/>
                </a:lnTo>
                <a:lnTo>
                  <a:pt x="99580" y="171983"/>
                </a:lnTo>
                <a:close/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76044" y="6436944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4030" y="650072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25" y="0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79453" y="6439167"/>
            <a:ext cx="99695" cy="172085"/>
          </a:xfrm>
          <a:custGeom>
            <a:avLst/>
            <a:gdLst/>
            <a:ahLst/>
            <a:cxnLst/>
            <a:rect l="l" t="t" r="r" b="b"/>
            <a:pathLst>
              <a:path w="99695" h="172084">
                <a:moveTo>
                  <a:pt x="99580" y="171983"/>
                </a:moveTo>
                <a:lnTo>
                  <a:pt x="0" y="171983"/>
                </a:lnTo>
                <a:lnTo>
                  <a:pt x="0" y="0"/>
                </a:lnTo>
                <a:lnTo>
                  <a:pt x="99580" y="0"/>
                </a:lnTo>
                <a:lnTo>
                  <a:pt x="99580" y="171983"/>
                </a:lnTo>
                <a:close/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29243" y="6436944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77231" y="650072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25" y="0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32641" y="6439167"/>
            <a:ext cx="99695" cy="172085"/>
          </a:xfrm>
          <a:custGeom>
            <a:avLst/>
            <a:gdLst/>
            <a:ahLst/>
            <a:cxnLst/>
            <a:rect l="l" t="t" r="r" b="b"/>
            <a:pathLst>
              <a:path w="99695" h="172084">
                <a:moveTo>
                  <a:pt x="99580" y="171983"/>
                </a:moveTo>
                <a:lnTo>
                  <a:pt x="0" y="171983"/>
                </a:lnTo>
                <a:lnTo>
                  <a:pt x="0" y="0"/>
                </a:lnTo>
                <a:lnTo>
                  <a:pt x="99580" y="0"/>
                </a:lnTo>
                <a:lnTo>
                  <a:pt x="99580" y="171983"/>
                </a:lnTo>
                <a:close/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82431" y="6436944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30418" y="650072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25" y="0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85841" y="6439167"/>
            <a:ext cx="99695" cy="172085"/>
          </a:xfrm>
          <a:custGeom>
            <a:avLst/>
            <a:gdLst/>
            <a:ahLst/>
            <a:cxnLst/>
            <a:rect l="l" t="t" r="r" b="b"/>
            <a:pathLst>
              <a:path w="99695" h="172084">
                <a:moveTo>
                  <a:pt x="99580" y="171983"/>
                </a:moveTo>
                <a:lnTo>
                  <a:pt x="0" y="171983"/>
                </a:lnTo>
                <a:lnTo>
                  <a:pt x="0" y="0"/>
                </a:lnTo>
                <a:lnTo>
                  <a:pt x="99580" y="0"/>
                </a:lnTo>
                <a:lnTo>
                  <a:pt x="99580" y="171983"/>
                </a:lnTo>
                <a:close/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35631" y="6436944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83618" y="650072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25" y="0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39028" y="6439167"/>
            <a:ext cx="99695" cy="172085"/>
          </a:xfrm>
          <a:custGeom>
            <a:avLst/>
            <a:gdLst/>
            <a:ahLst/>
            <a:cxnLst/>
            <a:rect l="l" t="t" r="r" b="b"/>
            <a:pathLst>
              <a:path w="99695" h="172084">
                <a:moveTo>
                  <a:pt x="99580" y="171983"/>
                </a:moveTo>
                <a:lnTo>
                  <a:pt x="0" y="171983"/>
                </a:lnTo>
                <a:lnTo>
                  <a:pt x="0" y="0"/>
                </a:lnTo>
                <a:lnTo>
                  <a:pt x="99580" y="0"/>
                </a:lnTo>
                <a:lnTo>
                  <a:pt x="99580" y="171983"/>
                </a:lnTo>
                <a:close/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88819" y="6436944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36805" y="650072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25" y="0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79453" y="6723850"/>
            <a:ext cx="99695" cy="172085"/>
          </a:xfrm>
          <a:custGeom>
            <a:avLst/>
            <a:gdLst/>
            <a:ahLst/>
            <a:cxnLst/>
            <a:rect l="l" t="t" r="r" b="b"/>
            <a:pathLst>
              <a:path w="99695" h="172084">
                <a:moveTo>
                  <a:pt x="0" y="126961"/>
                </a:moveTo>
                <a:lnTo>
                  <a:pt x="0" y="0"/>
                </a:lnTo>
                <a:lnTo>
                  <a:pt x="99580" y="0"/>
                </a:lnTo>
                <a:lnTo>
                  <a:pt x="99580" y="171983"/>
                </a:lnTo>
                <a:lnTo>
                  <a:pt x="39903" y="171983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29243" y="6721627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77231" y="678540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25" y="0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32641" y="6723850"/>
            <a:ext cx="99695" cy="172085"/>
          </a:xfrm>
          <a:custGeom>
            <a:avLst/>
            <a:gdLst/>
            <a:ahLst/>
            <a:cxnLst/>
            <a:rect l="l" t="t" r="r" b="b"/>
            <a:pathLst>
              <a:path w="99695" h="172084">
                <a:moveTo>
                  <a:pt x="99580" y="171983"/>
                </a:moveTo>
                <a:lnTo>
                  <a:pt x="0" y="171983"/>
                </a:lnTo>
                <a:lnTo>
                  <a:pt x="0" y="0"/>
                </a:lnTo>
                <a:lnTo>
                  <a:pt x="99580" y="0"/>
                </a:lnTo>
                <a:lnTo>
                  <a:pt x="99580" y="171983"/>
                </a:lnTo>
                <a:close/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82431" y="6721627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30418" y="678540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25" y="0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85841" y="6723850"/>
            <a:ext cx="99695" cy="172085"/>
          </a:xfrm>
          <a:custGeom>
            <a:avLst/>
            <a:gdLst/>
            <a:ahLst/>
            <a:cxnLst/>
            <a:rect l="l" t="t" r="r" b="b"/>
            <a:pathLst>
              <a:path w="99695" h="172084">
                <a:moveTo>
                  <a:pt x="99580" y="171983"/>
                </a:moveTo>
                <a:lnTo>
                  <a:pt x="0" y="171983"/>
                </a:lnTo>
                <a:lnTo>
                  <a:pt x="0" y="0"/>
                </a:lnTo>
                <a:lnTo>
                  <a:pt x="99580" y="0"/>
                </a:lnTo>
                <a:lnTo>
                  <a:pt x="99580" y="171983"/>
                </a:lnTo>
                <a:close/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35631" y="6721627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83618" y="678540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25" y="0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39028" y="6723850"/>
            <a:ext cx="99695" cy="172085"/>
          </a:xfrm>
          <a:custGeom>
            <a:avLst/>
            <a:gdLst/>
            <a:ahLst/>
            <a:cxnLst/>
            <a:rect l="l" t="t" r="r" b="b"/>
            <a:pathLst>
              <a:path w="99695" h="172084">
                <a:moveTo>
                  <a:pt x="99580" y="171983"/>
                </a:moveTo>
                <a:lnTo>
                  <a:pt x="0" y="171983"/>
                </a:lnTo>
                <a:lnTo>
                  <a:pt x="0" y="0"/>
                </a:lnTo>
                <a:lnTo>
                  <a:pt x="99580" y="0"/>
                </a:lnTo>
                <a:lnTo>
                  <a:pt x="99580" y="171983"/>
                </a:lnTo>
                <a:close/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88819" y="6721627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36805" y="678540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25" y="0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32641" y="6969391"/>
            <a:ext cx="99695" cy="172085"/>
          </a:xfrm>
          <a:custGeom>
            <a:avLst/>
            <a:gdLst/>
            <a:ahLst/>
            <a:cxnLst/>
            <a:rect l="l" t="t" r="r" b="b"/>
            <a:pathLst>
              <a:path w="99695" h="172084">
                <a:moveTo>
                  <a:pt x="99580" y="171983"/>
                </a:moveTo>
                <a:lnTo>
                  <a:pt x="0" y="171983"/>
                </a:lnTo>
                <a:lnTo>
                  <a:pt x="0" y="0"/>
                </a:lnTo>
                <a:lnTo>
                  <a:pt x="99580" y="0"/>
                </a:lnTo>
                <a:lnTo>
                  <a:pt x="99580" y="171983"/>
                </a:lnTo>
                <a:close/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82431" y="6967169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30418" y="703095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25" y="0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85841" y="6969391"/>
            <a:ext cx="99695" cy="172085"/>
          </a:xfrm>
          <a:custGeom>
            <a:avLst/>
            <a:gdLst/>
            <a:ahLst/>
            <a:cxnLst/>
            <a:rect l="l" t="t" r="r" b="b"/>
            <a:pathLst>
              <a:path w="99695" h="172084">
                <a:moveTo>
                  <a:pt x="99580" y="171983"/>
                </a:moveTo>
                <a:lnTo>
                  <a:pt x="0" y="171983"/>
                </a:lnTo>
                <a:lnTo>
                  <a:pt x="0" y="0"/>
                </a:lnTo>
                <a:lnTo>
                  <a:pt x="99580" y="0"/>
                </a:lnTo>
                <a:lnTo>
                  <a:pt x="99580" y="171983"/>
                </a:lnTo>
                <a:close/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5631" y="6967169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83618" y="703095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25" y="0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39028" y="6969391"/>
            <a:ext cx="99695" cy="172085"/>
          </a:xfrm>
          <a:custGeom>
            <a:avLst/>
            <a:gdLst/>
            <a:ahLst/>
            <a:cxnLst/>
            <a:rect l="l" t="t" r="r" b="b"/>
            <a:pathLst>
              <a:path w="99695" h="172084">
                <a:moveTo>
                  <a:pt x="99580" y="171983"/>
                </a:moveTo>
                <a:lnTo>
                  <a:pt x="0" y="171983"/>
                </a:lnTo>
                <a:lnTo>
                  <a:pt x="0" y="0"/>
                </a:lnTo>
                <a:lnTo>
                  <a:pt x="99580" y="0"/>
                </a:lnTo>
                <a:lnTo>
                  <a:pt x="99580" y="171983"/>
                </a:lnTo>
                <a:close/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88819" y="6967169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428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36805" y="703095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25" y="0"/>
                </a:lnTo>
              </a:path>
            </a:pathLst>
          </a:custGeom>
          <a:ln w="12026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58421" y="7088594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0"/>
                </a:moveTo>
                <a:lnTo>
                  <a:pt x="0" y="356628"/>
                </a:lnTo>
              </a:path>
            </a:pathLst>
          </a:custGeom>
          <a:ln w="1079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40691" y="7077341"/>
            <a:ext cx="35560" cy="107314"/>
          </a:xfrm>
          <a:custGeom>
            <a:avLst/>
            <a:gdLst/>
            <a:ahLst/>
            <a:cxnLst/>
            <a:rect l="l" t="t" r="r" b="b"/>
            <a:pathLst>
              <a:path w="35560" h="107315">
                <a:moveTo>
                  <a:pt x="35458" y="106895"/>
                </a:moveTo>
                <a:lnTo>
                  <a:pt x="0" y="106895"/>
                </a:lnTo>
                <a:lnTo>
                  <a:pt x="0" y="0"/>
                </a:lnTo>
                <a:lnTo>
                  <a:pt x="35458" y="0"/>
                </a:lnTo>
                <a:lnTo>
                  <a:pt x="35458" y="106895"/>
                </a:lnTo>
                <a:close/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84407" y="5965621"/>
            <a:ext cx="0" cy="714375"/>
          </a:xfrm>
          <a:custGeom>
            <a:avLst/>
            <a:gdLst/>
            <a:ahLst/>
            <a:cxnLst/>
            <a:rect l="l" t="t" r="r" b="b"/>
            <a:pathLst>
              <a:path h="714375">
                <a:moveTo>
                  <a:pt x="0" y="0"/>
                </a:moveTo>
                <a:lnTo>
                  <a:pt x="0" y="714159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07941" y="6096267"/>
            <a:ext cx="676910" cy="34925"/>
          </a:xfrm>
          <a:custGeom>
            <a:avLst/>
            <a:gdLst/>
            <a:ahLst/>
            <a:cxnLst/>
            <a:rect l="l" t="t" r="r" b="b"/>
            <a:pathLst>
              <a:path w="676910" h="34925">
                <a:moveTo>
                  <a:pt x="0" y="34874"/>
                </a:moveTo>
                <a:lnTo>
                  <a:pt x="676465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07941" y="6121781"/>
            <a:ext cx="676910" cy="34925"/>
          </a:xfrm>
          <a:custGeom>
            <a:avLst/>
            <a:gdLst/>
            <a:ahLst/>
            <a:cxnLst/>
            <a:rect l="l" t="t" r="r" b="b"/>
            <a:pathLst>
              <a:path w="676910" h="34925">
                <a:moveTo>
                  <a:pt x="0" y="34874"/>
                </a:moveTo>
                <a:lnTo>
                  <a:pt x="676465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07941" y="6132360"/>
            <a:ext cx="676910" cy="34925"/>
          </a:xfrm>
          <a:custGeom>
            <a:avLst/>
            <a:gdLst/>
            <a:ahLst/>
            <a:cxnLst/>
            <a:rect l="l" t="t" r="r" b="b"/>
            <a:pathLst>
              <a:path w="676910" h="34925">
                <a:moveTo>
                  <a:pt x="0" y="34874"/>
                </a:moveTo>
                <a:lnTo>
                  <a:pt x="676465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495187" y="777016"/>
            <a:ext cx="5843270" cy="1605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lang="ru-RU" sz="1500" b="1" spc="55" dirty="0">
                <a:solidFill>
                  <a:srgbClr val="472F92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Возможности Умного столба бесконечны и эти примеры показывают как сделать город безопаснее с его помощью. Вне зависимости от задачи, создать умное парковочное пространство или интеллектуальное видеонаблюдение для безопасности, Умный столб с его модульной</a:t>
            </a:r>
            <a:r>
              <a:rPr lang="en-US" sz="1500" b="1" spc="55" dirty="0">
                <a:solidFill>
                  <a:srgbClr val="472F92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  <a:r>
              <a:rPr lang="ru-RU" sz="1500" b="1" spc="55" dirty="0">
                <a:solidFill>
                  <a:srgbClr val="472F92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конструкцией всегда поможет в этом.</a:t>
            </a:r>
            <a:endParaRPr lang="ru-RU" sz="15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27300" y="7708900"/>
            <a:ext cx="4442426" cy="280608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76530">
              <a:lnSpc>
                <a:spcPts val="1400"/>
              </a:lnSpc>
              <a:spcBef>
                <a:spcPts val="380"/>
              </a:spcBef>
            </a:pPr>
            <a:r>
              <a:rPr lang="ru-RU" sz="1400" spc="30" dirty="0">
                <a:solidFill>
                  <a:srgbClr val="472F92"/>
                </a:solidFill>
                <a:latin typeface="Gill Sans MT" panose="020B0502020104020203"/>
                <a:cs typeface="Gill Sans" panose="020B0502020104020203"/>
              </a:rPr>
              <a:t>Что может сделать служба безопасности Университета в ответ на попытки проникнуть в кампус ночью?</a:t>
            </a:r>
            <a:endParaRPr sz="1400" dirty="0">
              <a:latin typeface="Gill Sans MT" panose="020B0502020104020203"/>
              <a:cs typeface="Gill Sans" panose="020B0502020104020203"/>
            </a:endParaRPr>
          </a:p>
          <a:p>
            <a:pPr marL="14400" marR="337185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Камеры фиксируют движение в зоне, где никого не должно быть.</a:t>
            </a:r>
            <a:endParaRPr sz="9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Централизованно включается освещение на столбах для лучшего </a:t>
            </a:r>
            <a:r>
              <a:rPr lang="en-US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обзор</a:t>
            </a:r>
            <a:r>
              <a:rPr lang="en-US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 территории.</a:t>
            </a:r>
            <a:endParaRPr sz="9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Недалеко от места где было зафиксировано движение начинает </a:t>
            </a:r>
            <a:r>
              <a:rPr lang="en-US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мигать световое кольцо</a:t>
            </a:r>
            <a:r>
              <a:rPr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endParaRPr sz="9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Умные видеокамеры автоматически поворачиваются в сторону</a:t>
            </a:r>
            <a:r>
              <a:rPr lang="en-US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	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движения</a:t>
            </a:r>
            <a:r>
              <a:rPr lang="en-US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для записи видео.</a:t>
            </a:r>
            <a:endParaRPr sz="9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368935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Нарушитель слышит предупреждение по громкоговорителю «Вас </a:t>
            </a:r>
            <a:r>
              <a:rPr lang="en-US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обнаружили, покиньте охраняемую территорию».</a:t>
            </a:r>
            <a:endParaRPr sz="9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508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Сигнал тревоги с соответствующей информацией и с видеозаписью </a:t>
            </a:r>
            <a:r>
              <a:rPr lang="en-US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автоматически отправляется в полицию для реагирования на </a:t>
            </a:r>
            <a:r>
              <a:rPr lang="en-US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	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ситуацию.</a:t>
            </a:r>
            <a:endParaRPr sz="9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95187" y="2953240"/>
            <a:ext cx="3573779" cy="910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0"/>
              </a:lnSpc>
              <a:spcBef>
                <a:spcPts val="100"/>
              </a:spcBef>
            </a:pPr>
            <a:r>
              <a:rPr lang="ru-RU" sz="2000" spc="90" dirty="0">
                <a:solidFill>
                  <a:srgbClr val="472F9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Пример</a:t>
            </a:r>
            <a:r>
              <a:rPr sz="2000" spc="85" dirty="0">
                <a:solidFill>
                  <a:srgbClr val="472F9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sz="2000" spc="120" dirty="0">
                <a:solidFill>
                  <a:srgbClr val="472F9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  <a:endParaRPr lang="ru-RU" sz="2000" spc="120" dirty="0">
              <a:solidFill>
                <a:srgbClr val="472F92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2700">
              <a:lnSpc>
                <a:spcPts val="2300"/>
              </a:lnSpc>
              <a:spcBef>
                <a:spcPts val="100"/>
              </a:spcBef>
            </a:pPr>
            <a:endParaRPr sz="2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2700">
              <a:lnSpc>
                <a:spcPts val="2300"/>
              </a:lnSpc>
            </a:pPr>
            <a:r>
              <a:rPr lang="ru-RU" sz="2000" b="1" spc="40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Защита от посторонних</a:t>
            </a:r>
            <a:endParaRPr sz="200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404315" y="3604844"/>
            <a:ext cx="4707255" cy="1393190"/>
          </a:xfrm>
          <a:custGeom>
            <a:avLst/>
            <a:gdLst/>
            <a:ahLst/>
            <a:cxnLst/>
            <a:rect l="l" t="t" r="r" b="b"/>
            <a:pathLst>
              <a:path w="4707255" h="1393189">
                <a:moveTo>
                  <a:pt x="4706785" y="0"/>
                </a:moveTo>
                <a:lnTo>
                  <a:pt x="0" y="1392847"/>
                </a:lnTo>
              </a:path>
            </a:pathLst>
          </a:custGeom>
          <a:ln w="12700">
            <a:solidFill>
              <a:srgbClr val="091B2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021643" y="3798544"/>
            <a:ext cx="1362075" cy="4403725"/>
          </a:xfrm>
          <a:custGeom>
            <a:avLst/>
            <a:gdLst/>
            <a:ahLst/>
            <a:cxnLst/>
            <a:rect l="l" t="t" r="r" b="b"/>
            <a:pathLst>
              <a:path w="1362075" h="4403725">
                <a:moveTo>
                  <a:pt x="1361554" y="0"/>
                </a:moveTo>
                <a:lnTo>
                  <a:pt x="0" y="4403191"/>
                </a:lnTo>
              </a:path>
            </a:pathLst>
          </a:custGeom>
          <a:ln w="12700">
            <a:solidFill>
              <a:srgbClr val="091B2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147473" y="782993"/>
            <a:ext cx="868680" cy="9240520"/>
          </a:xfrm>
          <a:custGeom>
            <a:avLst/>
            <a:gdLst/>
            <a:ahLst/>
            <a:cxnLst/>
            <a:rect l="l" t="t" r="r" b="b"/>
            <a:pathLst>
              <a:path w="868679" h="9240520">
                <a:moveTo>
                  <a:pt x="850847" y="2511602"/>
                </a:moveTo>
                <a:lnTo>
                  <a:pt x="312724" y="2511602"/>
                </a:lnTo>
                <a:lnTo>
                  <a:pt x="494438" y="2532491"/>
                </a:lnTo>
                <a:lnTo>
                  <a:pt x="497649" y="2532634"/>
                </a:lnTo>
                <a:lnTo>
                  <a:pt x="496392" y="2611196"/>
                </a:lnTo>
                <a:lnTo>
                  <a:pt x="508622" y="9168371"/>
                </a:lnTo>
                <a:lnTo>
                  <a:pt x="547073" y="9213341"/>
                </a:lnTo>
                <a:lnTo>
                  <a:pt x="596287" y="9230790"/>
                </a:lnTo>
                <a:lnTo>
                  <a:pt x="675843" y="9239872"/>
                </a:lnTo>
                <a:lnTo>
                  <a:pt x="684847" y="9240075"/>
                </a:lnTo>
                <a:lnTo>
                  <a:pt x="689203" y="9240075"/>
                </a:lnTo>
                <a:lnTo>
                  <a:pt x="765160" y="9231690"/>
                </a:lnTo>
                <a:lnTo>
                  <a:pt x="816540" y="9211566"/>
                </a:lnTo>
                <a:lnTo>
                  <a:pt x="847856" y="9187246"/>
                </a:lnTo>
                <a:lnTo>
                  <a:pt x="868514" y="9155442"/>
                </a:lnTo>
                <a:lnTo>
                  <a:pt x="854557" y="3997185"/>
                </a:lnTo>
                <a:lnTo>
                  <a:pt x="855332" y="3996334"/>
                </a:lnTo>
                <a:lnTo>
                  <a:pt x="855687" y="3995127"/>
                </a:lnTo>
                <a:lnTo>
                  <a:pt x="855421" y="3993934"/>
                </a:lnTo>
                <a:lnTo>
                  <a:pt x="855256" y="3993299"/>
                </a:lnTo>
                <a:lnTo>
                  <a:pt x="854964" y="3992727"/>
                </a:lnTo>
                <a:lnTo>
                  <a:pt x="854544" y="3992283"/>
                </a:lnTo>
                <a:lnTo>
                  <a:pt x="854316" y="3904513"/>
                </a:lnTo>
                <a:lnTo>
                  <a:pt x="854646" y="3903827"/>
                </a:lnTo>
                <a:lnTo>
                  <a:pt x="854760" y="3903040"/>
                </a:lnTo>
                <a:lnTo>
                  <a:pt x="854621" y="3902240"/>
                </a:lnTo>
                <a:lnTo>
                  <a:pt x="854544" y="3901909"/>
                </a:lnTo>
                <a:lnTo>
                  <a:pt x="854443" y="3901605"/>
                </a:lnTo>
                <a:lnTo>
                  <a:pt x="854303" y="3901313"/>
                </a:lnTo>
                <a:lnTo>
                  <a:pt x="850988" y="2672664"/>
                </a:lnTo>
                <a:lnTo>
                  <a:pt x="850861" y="2633903"/>
                </a:lnTo>
                <a:lnTo>
                  <a:pt x="850847" y="2511602"/>
                </a:lnTo>
                <a:close/>
              </a:path>
              <a:path w="868679" h="9240520">
                <a:moveTo>
                  <a:pt x="850844" y="2483154"/>
                </a:moveTo>
                <a:lnTo>
                  <a:pt x="51866" y="2483154"/>
                </a:lnTo>
                <a:lnTo>
                  <a:pt x="52273" y="2483383"/>
                </a:lnTo>
                <a:lnTo>
                  <a:pt x="51447" y="2490800"/>
                </a:lnTo>
                <a:lnTo>
                  <a:pt x="49098" y="2500668"/>
                </a:lnTo>
                <a:lnTo>
                  <a:pt x="43103" y="2504033"/>
                </a:lnTo>
                <a:lnTo>
                  <a:pt x="19113" y="2514790"/>
                </a:lnTo>
                <a:lnTo>
                  <a:pt x="15328" y="2516746"/>
                </a:lnTo>
                <a:lnTo>
                  <a:pt x="8202" y="2581809"/>
                </a:lnTo>
                <a:lnTo>
                  <a:pt x="0" y="2672664"/>
                </a:lnTo>
                <a:lnTo>
                  <a:pt x="3937" y="2680652"/>
                </a:lnTo>
                <a:lnTo>
                  <a:pt x="10528" y="2685516"/>
                </a:lnTo>
                <a:lnTo>
                  <a:pt x="10604" y="2685719"/>
                </a:lnTo>
                <a:lnTo>
                  <a:pt x="43408" y="2710078"/>
                </a:lnTo>
                <a:lnTo>
                  <a:pt x="49364" y="2722079"/>
                </a:lnTo>
                <a:lnTo>
                  <a:pt x="33461" y="2742827"/>
                </a:lnTo>
                <a:lnTo>
                  <a:pt x="21034" y="2765521"/>
                </a:lnTo>
                <a:lnTo>
                  <a:pt x="12231" y="2789790"/>
                </a:lnTo>
                <a:lnTo>
                  <a:pt x="7200" y="2815259"/>
                </a:lnTo>
                <a:lnTo>
                  <a:pt x="7073" y="2815831"/>
                </a:lnTo>
                <a:lnTo>
                  <a:pt x="6845" y="2816352"/>
                </a:lnTo>
                <a:lnTo>
                  <a:pt x="6895" y="2817609"/>
                </a:lnTo>
                <a:lnTo>
                  <a:pt x="6299" y="2823070"/>
                </a:lnTo>
                <a:lnTo>
                  <a:pt x="5854" y="2829293"/>
                </a:lnTo>
                <a:lnTo>
                  <a:pt x="5854" y="2835567"/>
                </a:lnTo>
                <a:lnTo>
                  <a:pt x="11948" y="2880781"/>
                </a:lnTo>
                <a:lnTo>
                  <a:pt x="29140" y="2921443"/>
                </a:lnTo>
                <a:lnTo>
                  <a:pt x="55792" y="2955917"/>
                </a:lnTo>
                <a:lnTo>
                  <a:pt x="90269" y="2982566"/>
                </a:lnTo>
                <a:lnTo>
                  <a:pt x="130933" y="2999755"/>
                </a:lnTo>
                <a:lnTo>
                  <a:pt x="176149" y="3005848"/>
                </a:lnTo>
                <a:lnTo>
                  <a:pt x="221364" y="2999755"/>
                </a:lnTo>
                <a:lnTo>
                  <a:pt x="262028" y="2982566"/>
                </a:lnTo>
                <a:lnTo>
                  <a:pt x="296505" y="2955917"/>
                </a:lnTo>
                <a:lnTo>
                  <a:pt x="323157" y="2921443"/>
                </a:lnTo>
                <a:lnTo>
                  <a:pt x="340349" y="2880781"/>
                </a:lnTo>
                <a:lnTo>
                  <a:pt x="346443" y="2835567"/>
                </a:lnTo>
                <a:lnTo>
                  <a:pt x="346391" y="2829293"/>
                </a:lnTo>
                <a:lnTo>
                  <a:pt x="346163" y="2825000"/>
                </a:lnTo>
                <a:lnTo>
                  <a:pt x="345681" y="2819755"/>
                </a:lnTo>
                <a:lnTo>
                  <a:pt x="346036" y="2818726"/>
                </a:lnTo>
                <a:lnTo>
                  <a:pt x="346062" y="2817609"/>
                </a:lnTo>
                <a:lnTo>
                  <a:pt x="345363" y="2816542"/>
                </a:lnTo>
                <a:lnTo>
                  <a:pt x="345224" y="2816377"/>
                </a:lnTo>
                <a:lnTo>
                  <a:pt x="340751" y="2792426"/>
                </a:lnTo>
                <a:lnTo>
                  <a:pt x="332944" y="2769442"/>
                </a:lnTo>
                <a:lnTo>
                  <a:pt x="321930" y="2747781"/>
                </a:lnTo>
                <a:lnTo>
                  <a:pt x="307835" y="2727794"/>
                </a:lnTo>
                <a:lnTo>
                  <a:pt x="317538" y="2715818"/>
                </a:lnTo>
                <a:lnTo>
                  <a:pt x="347827" y="2692514"/>
                </a:lnTo>
                <a:lnTo>
                  <a:pt x="348081" y="2691803"/>
                </a:lnTo>
                <a:lnTo>
                  <a:pt x="348297" y="2691104"/>
                </a:lnTo>
                <a:lnTo>
                  <a:pt x="352742" y="2686278"/>
                </a:lnTo>
                <a:lnTo>
                  <a:pt x="343992" y="2536215"/>
                </a:lnTo>
                <a:lnTo>
                  <a:pt x="342620" y="2534462"/>
                </a:lnTo>
                <a:lnTo>
                  <a:pt x="342468" y="2534208"/>
                </a:lnTo>
                <a:lnTo>
                  <a:pt x="312724" y="2511602"/>
                </a:lnTo>
                <a:lnTo>
                  <a:pt x="850847" y="2511602"/>
                </a:lnTo>
                <a:lnTo>
                  <a:pt x="850844" y="2483154"/>
                </a:lnTo>
                <a:close/>
              </a:path>
              <a:path w="868679" h="9240520">
                <a:moveTo>
                  <a:pt x="683285" y="0"/>
                </a:moveTo>
                <a:lnTo>
                  <a:pt x="594619" y="10191"/>
                </a:lnTo>
                <a:lnTo>
                  <a:pt x="540656" y="32819"/>
                </a:lnTo>
                <a:lnTo>
                  <a:pt x="505688" y="67716"/>
                </a:lnTo>
                <a:lnTo>
                  <a:pt x="504736" y="219786"/>
                </a:lnTo>
                <a:lnTo>
                  <a:pt x="504494" y="220497"/>
                </a:lnTo>
                <a:lnTo>
                  <a:pt x="504482" y="221284"/>
                </a:lnTo>
                <a:lnTo>
                  <a:pt x="504723" y="222034"/>
                </a:lnTo>
                <a:lnTo>
                  <a:pt x="499440" y="1480654"/>
                </a:lnTo>
                <a:lnTo>
                  <a:pt x="498690" y="1481797"/>
                </a:lnTo>
                <a:lnTo>
                  <a:pt x="498602" y="1483321"/>
                </a:lnTo>
                <a:lnTo>
                  <a:pt x="499389" y="1484604"/>
                </a:lnTo>
                <a:lnTo>
                  <a:pt x="499033" y="1579867"/>
                </a:lnTo>
                <a:lnTo>
                  <a:pt x="498767" y="1580629"/>
                </a:lnTo>
                <a:lnTo>
                  <a:pt x="498754" y="1581454"/>
                </a:lnTo>
                <a:lnTo>
                  <a:pt x="499021" y="1582229"/>
                </a:lnTo>
                <a:lnTo>
                  <a:pt x="498106" y="1801787"/>
                </a:lnTo>
                <a:lnTo>
                  <a:pt x="496303" y="1802612"/>
                </a:lnTo>
                <a:lnTo>
                  <a:pt x="495503" y="1804733"/>
                </a:lnTo>
                <a:lnTo>
                  <a:pt x="496658" y="1807387"/>
                </a:lnTo>
                <a:lnTo>
                  <a:pt x="497306" y="1808022"/>
                </a:lnTo>
                <a:lnTo>
                  <a:pt x="498081" y="1808391"/>
                </a:lnTo>
                <a:lnTo>
                  <a:pt x="498005" y="1824596"/>
                </a:lnTo>
                <a:lnTo>
                  <a:pt x="496277" y="1825447"/>
                </a:lnTo>
                <a:lnTo>
                  <a:pt x="495528" y="1827529"/>
                </a:lnTo>
                <a:lnTo>
                  <a:pt x="496646" y="1830120"/>
                </a:lnTo>
                <a:lnTo>
                  <a:pt x="497243" y="1830730"/>
                </a:lnTo>
                <a:lnTo>
                  <a:pt x="497979" y="1831098"/>
                </a:lnTo>
                <a:lnTo>
                  <a:pt x="496481" y="2188514"/>
                </a:lnTo>
                <a:lnTo>
                  <a:pt x="495109" y="2189378"/>
                </a:lnTo>
                <a:lnTo>
                  <a:pt x="494436" y="2191080"/>
                </a:lnTo>
                <a:lnTo>
                  <a:pt x="495223" y="2193544"/>
                </a:lnTo>
                <a:lnTo>
                  <a:pt x="495769" y="2194217"/>
                </a:lnTo>
                <a:lnTo>
                  <a:pt x="496443" y="2194661"/>
                </a:lnTo>
                <a:lnTo>
                  <a:pt x="496023" y="2298052"/>
                </a:lnTo>
                <a:lnTo>
                  <a:pt x="495630" y="2298763"/>
                </a:lnTo>
                <a:lnTo>
                  <a:pt x="495477" y="2299589"/>
                </a:lnTo>
                <a:lnTo>
                  <a:pt x="495706" y="2300820"/>
                </a:lnTo>
                <a:lnTo>
                  <a:pt x="495833" y="2301189"/>
                </a:lnTo>
                <a:lnTo>
                  <a:pt x="496011" y="2301519"/>
                </a:lnTo>
                <a:lnTo>
                  <a:pt x="495693" y="2377452"/>
                </a:lnTo>
                <a:lnTo>
                  <a:pt x="67818" y="2387981"/>
                </a:lnTo>
                <a:lnTo>
                  <a:pt x="42189" y="2422880"/>
                </a:lnTo>
                <a:lnTo>
                  <a:pt x="44183" y="2470480"/>
                </a:lnTo>
                <a:lnTo>
                  <a:pt x="46647" y="2477185"/>
                </a:lnTo>
                <a:lnTo>
                  <a:pt x="51358" y="2483180"/>
                </a:lnTo>
                <a:lnTo>
                  <a:pt x="51866" y="2483154"/>
                </a:lnTo>
                <a:lnTo>
                  <a:pt x="850844" y="2483154"/>
                </a:lnTo>
                <a:lnTo>
                  <a:pt x="850813" y="2188514"/>
                </a:lnTo>
                <a:lnTo>
                  <a:pt x="852881" y="242950"/>
                </a:lnTo>
                <a:lnTo>
                  <a:pt x="853109" y="242214"/>
                </a:lnTo>
                <a:lnTo>
                  <a:pt x="853109" y="241426"/>
                </a:lnTo>
                <a:lnTo>
                  <a:pt x="852881" y="240703"/>
                </a:lnTo>
                <a:lnTo>
                  <a:pt x="853046" y="74168"/>
                </a:lnTo>
                <a:lnTo>
                  <a:pt x="852995" y="73431"/>
                </a:lnTo>
                <a:lnTo>
                  <a:pt x="852881" y="73075"/>
                </a:lnTo>
                <a:lnTo>
                  <a:pt x="846402" y="60398"/>
                </a:lnTo>
                <a:lnTo>
                  <a:pt x="822166" y="35418"/>
                </a:lnTo>
                <a:lnTo>
                  <a:pt x="770888" y="10998"/>
                </a:lnTo>
                <a:lnTo>
                  <a:pt x="683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46404" y="3417595"/>
            <a:ext cx="48895" cy="46355"/>
          </a:xfrm>
          <a:custGeom>
            <a:avLst/>
            <a:gdLst/>
            <a:ahLst/>
            <a:cxnLst/>
            <a:rect l="l" t="t" r="r" b="b"/>
            <a:pathLst>
              <a:path w="48895" h="46354">
                <a:moveTo>
                  <a:pt x="48374" y="0"/>
                </a:moveTo>
                <a:lnTo>
                  <a:pt x="6921" y="0"/>
                </a:lnTo>
                <a:lnTo>
                  <a:pt x="3098" y="0"/>
                </a:lnTo>
                <a:lnTo>
                  <a:pt x="0" y="3124"/>
                </a:lnTo>
                <a:lnTo>
                  <a:pt x="0" y="6972"/>
                </a:lnTo>
                <a:lnTo>
                  <a:pt x="0" y="38938"/>
                </a:lnTo>
                <a:lnTo>
                  <a:pt x="0" y="42786"/>
                </a:lnTo>
                <a:lnTo>
                  <a:pt x="3098" y="45910"/>
                </a:lnTo>
                <a:lnTo>
                  <a:pt x="6921" y="45910"/>
                </a:lnTo>
                <a:lnTo>
                  <a:pt x="48044" y="45910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52945" y="2999549"/>
            <a:ext cx="41910" cy="48895"/>
          </a:xfrm>
          <a:custGeom>
            <a:avLst/>
            <a:gdLst/>
            <a:ahLst/>
            <a:cxnLst/>
            <a:rect l="l" t="t" r="r" b="b"/>
            <a:pathLst>
              <a:path w="41909" h="48894">
                <a:moveTo>
                  <a:pt x="41503" y="4191"/>
                </a:moveTo>
                <a:lnTo>
                  <a:pt x="3962" y="0"/>
                </a:lnTo>
                <a:lnTo>
                  <a:pt x="0" y="2730"/>
                </a:lnTo>
                <a:lnTo>
                  <a:pt x="12" y="7112"/>
                </a:lnTo>
                <a:lnTo>
                  <a:pt x="63" y="37261"/>
                </a:lnTo>
                <a:lnTo>
                  <a:pt x="63" y="40652"/>
                </a:lnTo>
                <a:lnTo>
                  <a:pt x="2463" y="43853"/>
                </a:lnTo>
                <a:lnTo>
                  <a:pt x="5816" y="44132"/>
                </a:lnTo>
                <a:lnTo>
                  <a:pt x="21218" y="45622"/>
                </a:lnTo>
                <a:lnTo>
                  <a:pt x="32394" y="47043"/>
                </a:lnTo>
                <a:lnTo>
                  <a:pt x="39202" y="48107"/>
                </a:lnTo>
                <a:lnTo>
                  <a:pt x="41503" y="48526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46722" y="3073374"/>
            <a:ext cx="347980" cy="9525"/>
          </a:xfrm>
          <a:custGeom>
            <a:avLst/>
            <a:gdLst/>
            <a:ahLst/>
            <a:cxnLst/>
            <a:rect l="l" t="t" r="r" b="b"/>
            <a:pathLst>
              <a:path w="347979" h="9525">
                <a:moveTo>
                  <a:pt x="347725" y="9436"/>
                </a:moveTo>
                <a:lnTo>
                  <a:pt x="317209" y="3980"/>
                </a:lnTo>
                <a:lnTo>
                  <a:pt x="289901" y="1179"/>
                </a:lnTo>
                <a:lnTo>
                  <a:pt x="250379" y="147"/>
                </a:lnTo>
                <a:lnTo>
                  <a:pt x="183222" y="0"/>
                </a:lnTo>
                <a:lnTo>
                  <a:pt x="99971" y="1474"/>
                </a:lnTo>
                <a:lnTo>
                  <a:pt x="43057" y="4718"/>
                </a:lnTo>
                <a:lnTo>
                  <a:pt x="10420" y="7961"/>
                </a:lnTo>
                <a:lnTo>
                  <a:pt x="0" y="9436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94652" y="2701239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1934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47738" y="3476625"/>
            <a:ext cx="347345" cy="1905"/>
          </a:xfrm>
          <a:custGeom>
            <a:avLst/>
            <a:gdLst/>
            <a:ahLst/>
            <a:cxnLst/>
            <a:rect l="l" t="t" r="r" b="b"/>
            <a:pathLst>
              <a:path w="347345" h="1904">
                <a:moveTo>
                  <a:pt x="-3651" y="920"/>
                </a:moveTo>
                <a:lnTo>
                  <a:pt x="350564" y="920"/>
                </a:lnTo>
              </a:path>
            </a:pathLst>
          </a:custGeom>
          <a:ln w="9144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71157" y="985075"/>
            <a:ext cx="39370" cy="967105"/>
          </a:xfrm>
          <a:custGeom>
            <a:avLst/>
            <a:gdLst/>
            <a:ahLst/>
            <a:cxnLst/>
            <a:rect l="l" t="t" r="r" b="b"/>
            <a:pathLst>
              <a:path w="39370" h="967105">
                <a:moveTo>
                  <a:pt x="0" y="966597"/>
                </a:moveTo>
                <a:lnTo>
                  <a:pt x="0" y="954303"/>
                </a:lnTo>
                <a:lnTo>
                  <a:pt x="5702" y="951039"/>
                </a:lnTo>
                <a:lnTo>
                  <a:pt x="10591" y="4914"/>
                </a:lnTo>
                <a:lnTo>
                  <a:pt x="17106" y="0"/>
                </a:lnTo>
                <a:lnTo>
                  <a:pt x="24434" y="0"/>
                </a:lnTo>
                <a:lnTo>
                  <a:pt x="35839" y="0"/>
                </a:lnTo>
                <a:lnTo>
                  <a:pt x="39090" y="5727"/>
                </a:lnTo>
                <a:lnTo>
                  <a:pt x="32562" y="902665"/>
                </a:lnTo>
                <a:lnTo>
                  <a:pt x="19532" y="906754"/>
                </a:lnTo>
                <a:lnTo>
                  <a:pt x="19532" y="931354"/>
                </a:lnTo>
                <a:lnTo>
                  <a:pt x="34201" y="937094"/>
                </a:lnTo>
                <a:lnTo>
                  <a:pt x="34201" y="950201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38250" y="971435"/>
            <a:ext cx="29845" cy="972185"/>
          </a:xfrm>
          <a:custGeom>
            <a:avLst/>
            <a:gdLst/>
            <a:ahLst/>
            <a:cxnLst/>
            <a:rect l="l" t="t" r="r" b="b"/>
            <a:pathLst>
              <a:path w="29845" h="972185">
                <a:moveTo>
                  <a:pt x="24434" y="972045"/>
                </a:moveTo>
                <a:lnTo>
                  <a:pt x="29324" y="16090"/>
                </a:lnTo>
                <a:lnTo>
                  <a:pt x="28511" y="8712"/>
                </a:lnTo>
                <a:lnTo>
                  <a:pt x="16281" y="2971"/>
                </a:lnTo>
                <a:lnTo>
                  <a:pt x="9956" y="0"/>
                </a:lnTo>
                <a:lnTo>
                  <a:pt x="1625" y="1346"/>
                </a:lnTo>
                <a:lnTo>
                  <a:pt x="1625" y="80860"/>
                </a:lnTo>
                <a:lnTo>
                  <a:pt x="8153" y="82499"/>
                </a:lnTo>
                <a:lnTo>
                  <a:pt x="0" y="924496"/>
                </a:lnTo>
                <a:lnTo>
                  <a:pt x="14668" y="926134"/>
                </a:lnTo>
                <a:lnTo>
                  <a:pt x="14668" y="954836"/>
                </a:lnTo>
                <a:lnTo>
                  <a:pt x="3263" y="956475"/>
                </a:lnTo>
                <a:lnTo>
                  <a:pt x="3263" y="963841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58940" y="1922170"/>
            <a:ext cx="328295" cy="100965"/>
          </a:xfrm>
          <a:custGeom>
            <a:avLst/>
            <a:gdLst/>
            <a:ahLst/>
            <a:cxnLst/>
            <a:rect l="l" t="t" r="r" b="b"/>
            <a:pathLst>
              <a:path w="328295" h="100964">
                <a:moveTo>
                  <a:pt x="319227" y="100850"/>
                </a:moveTo>
                <a:lnTo>
                  <a:pt x="319227" y="63131"/>
                </a:lnTo>
                <a:lnTo>
                  <a:pt x="328167" y="56565"/>
                </a:lnTo>
                <a:lnTo>
                  <a:pt x="328167" y="46736"/>
                </a:lnTo>
                <a:lnTo>
                  <a:pt x="322379" y="35281"/>
                </a:lnTo>
                <a:lnTo>
                  <a:pt x="299567" y="19677"/>
                </a:lnTo>
                <a:lnTo>
                  <a:pt x="251561" y="5918"/>
                </a:lnTo>
                <a:lnTo>
                  <a:pt x="170192" y="0"/>
                </a:lnTo>
                <a:lnTo>
                  <a:pt x="86914" y="5201"/>
                </a:lnTo>
                <a:lnTo>
                  <a:pt x="34709" y="17627"/>
                </a:lnTo>
                <a:lnTo>
                  <a:pt x="7697" y="32511"/>
                </a:lnTo>
                <a:lnTo>
                  <a:pt x="0" y="45084"/>
                </a:lnTo>
                <a:lnTo>
                  <a:pt x="2418" y="57961"/>
                </a:lnTo>
                <a:lnTo>
                  <a:pt x="7740" y="66303"/>
                </a:lnTo>
                <a:lnTo>
                  <a:pt x="13062" y="70802"/>
                </a:lnTo>
                <a:lnTo>
                  <a:pt x="15481" y="72148"/>
                </a:lnTo>
                <a:lnTo>
                  <a:pt x="15481" y="97561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57302" y="1995957"/>
            <a:ext cx="327025" cy="59055"/>
          </a:xfrm>
          <a:custGeom>
            <a:avLst/>
            <a:gdLst/>
            <a:ahLst/>
            <a:cxnLst/>
            <a:rect l="l" t="t" r="r" b="b"/>
            <a:pathLst>
              <a:path w="327025" h="59055">
                <a:moveTo>
                  <a:pt x="0" y="59016"/>
                </a:moveTo>
                <a:lnTo>
                  <a:pt x="0" y="35255"/>
                </a:lnTo>
                <a:lnTo>
                  <a:pt x="29704" y="14873"/>
                </a:lnTo>
                <a:lnTo>
                  <a:pt x="57419" y="4406"/>
                </a:lnTo>
                <a:lnTo>
                  <a:pt x="99180" y="550"/>
                </a:lnTo>
                <a:lnTo>
                  <a:pt x="171018" y="0"/>
                </a:lnTo>
                <a:lnTo>
                  <a:pt x="247195" y="5252"/>
                </a:lnTo>
                <a:lnTo>
                  <a:pt x="294897" y="16808"/>
                </a:lnTo>
                <a:lnTo>
                  <a:pt x="319543" y="28364"/>
                </a:lnTo>
                <a:lnTo>
                  <a:pt x="326555" y="33616"/>
                </a:lnTo>
                <a:lnTo>
                  <a:pt x="326555" y="56565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57302" y="2017268"/>
            <a:ext cx="327025" cy="59055"/>
          </a:xfrm>
          <a:custGeom>
            <a:avLst/>
            <a:gdLst/>
            <a:ahLst/>
            <a:cxnLst/>
            <a:rect l="l" t="t" r="r" b="b"/>
            <a:pathLst>
              <a:path w="327025" h="59055">
                <a:moveTo>
                  <a:pt x="0" y="59029"/>
                </a:moveTo>
                <a:lnTo>
                  <a:pt x="0" y="35255"/>
                </a:lnTo>
                <a:lnTo>
                  <a:pt x="29704" y="14873"/>
                </a:lnTo>
                <a:lnTo>
                  <a:pt x="57419" y="4406"/>
                </a:lnTo>
                <a:lnTo>
                  <a:pt x="99180" y="550"/>
                </a:lnTo>
                <a:lnTo>
                  <a:pt x="171018" y="0"/>
                </a:lnTo>
                <a:lnTo>
                  <a:pt x="247195" y="5252"/>
                </a:lnTo>
                <a:lnTo>
                  <a:pt x="294897" y="16808"/>
                </a:lnTo>
                <a:lnTo>
                  <a:pt x="319543" y="28364"/>
                </a:lnTo>
                <a:lnTo>
                  <a:pt x="326555" y="33616"/>
                </a:lnTo>
                <a:lnTo>
                  <a:pt x="326555" y="56578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57302" y="884225"/>
            <a:ext cx="338455" cy="54610"/>
          </a:xfrm>
          <a:custGeom>
            <a:avLst/>
            <a:gdLst/>
            <a:ahLst/>
            <a:cxnLst/>
            <a:rect l="l" t="t" r="r" b="b"/>
            <a:pathLst>
              <a:path w="338454" h="54609">
                <a:moveTo>
                  <a:pt x="337959" y="54102"/>
                </a:moveTo>
                <a:lnTo>
                  <a:pt x="310612" y="22824"/>
                </a:lnTo>
                <a:lnTo>
                  <a:pt x="284106" y="6762"/>
                </a:lnTo>
                <a:lnTo>
                  <a:pt x="242792" y="845"/>
                </a:lnTo>
                <a:lnTo>
                  <a:pt x="171018" y="0"/>
                </a:lnTo>
                <a:lnTo>
                  <a:pt x="92422" y="8453"/>
                </a:lnTo>
                <a:lnTo>
                  <a:pt x="39398" y="27051"/>
                </a:lnTo>
                <a:lnTo>
                  <a:pt x="9430" y="45648"/>
                </a:lnTo>
                <a:lnTo>
                  <a:pt x="0" y="54102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57302" y="930961"/>
            <a:ext cx="338455" cy="54610"/>
          </a:xfrm>
          <a:custGeom>
            <a:avLst/>
            <a:gdLst/>
            <a:ahLst/>
            <a:cxnLst/>
            <a:rect l="l" t="t" r="r" b="b"/>
            <a:pathLst>
              <a:path w="338454" h="54609">
                <a:moveTo>
                  <a:pt x="337959" y="54114"/>
                </a:moveTo>
                <a:lnTo>
                  <a:pt x="310612" y="22829"/>
                </a:lnTo>
                <a:lnTo>
                  <a:pt x="284106" y="6764"/>
                </a:lnTo>
                <a:lnTo>
                  <a:pt x="242792" y="845"/>
                </a:lnTo>
                <a:lnTo>
                  <a:pt x="171018" y="0"/>
                </a:lnTo>
                <a:lnTo>
                  <a:pt x="92422" y="8455"/>
                </a:lnTo>
                <a:lnTo>
                  <a:pt x="39398" y="27057"/>
                </a:lnTo>
                <a:lnTo>
                  <a:pt x="9430" y="45659"/>
                </a:lnTo>
                <a:lnTo>
                  <a:pt x="0" y="54114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51612" y="2042693"/>
            <a:ext cx="344170" cy="39370"/>
          </a:xfrm>
          <a:custGeom>
            <a:avLst/>
            <a:gdLst/>
            <a:ahLst/>
            <a:cxnLst/>
            <a:rect l="l" t="t" r="r" b="b"/>
            <a:pathLst>
              <a:path w="344170" h="39369">
                <a:moveTo>
                  <a:pt x="343649" y="39344"/>
                </a:moveTo>
                <a:lnTo>
                  <a:pt x="316302" y="16598"/>
                </a:lnTo>
                <a:lnTo>
                  <a:pt x="289796" y="4918"/>
                </a:lnTo>
                <a:lnTo>
                  <a:pt x="248482" y="614"/>
                </a:lnTo>
                <a:lnTo>
                  <a:pt x="176707" y="0"/>
                </a:lnTo>
                <a:lnTo>
                  <a:pt x="97222" y="5891"/>
                </a:lnTo>
                <a:lnTo>
                  <a:pt x="42243" y="18853"/>
                </a:lnTo>
                <a:lnTo>
                  <a:pt x="10319" y="31814"/>
                </a:lnTo>
                <a:lnTo>
                  <a:pt x="0" y="37706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49973" y="2232075"/>
            <a:ext cx="344805" cy="33655"/>
          </a:xfrm>
          <a:custGeom>
            <a:avLst/>
            <a:gdLst/>
            <a:ahLst/>
            <a:cxnLst/>
            <a:rect l="l" t="t" r="r" b="b"/>
            <a:pathLst>
              <a:path w="344804" h="33655">
                <a:moveTo>
                  <a:pt x="344474" y="32791"/>
                </a:moveTo>
                <a:lnTo>
                  <a:pt x="317597" y="13833"/>
                </a:lnTo>
                <a:lnTo>
                  <a:pt x="291333" y="4098"/>
                </a:lnTo>
                <a:lnTo>
                  <a:pt x="250107" y="512"/>
                </a:lnTo>
                <a:lnTo>
                  <a:pt x="178346" y="0"/>
                </a:lnTo>
                <a:lnTo>
                  <a:pt x="98605" y="5252"/>
                </a:lnTo>
                <a:lnTo>
                  <a:pt x="43062" y="16808"/>
                </a:lnTo>
                <a:lnTo>
                  <a:pt x="10575" y="28364"/>
                </a:lnTo>
                <a:lnTo>
                  <a:pt x="0" y="33616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49973" y="2330462"/>
            <a:ext cx="344805" cy="33655"/>
          </a:xfrm>
          <a:custGeom>
            <a:avLst/>
            <a:gdLst/>
            <a:ahLst/>
            <a:cxnLst/>
            <a:rect l="l" t="t" r="r" b="b"/>
            <a:pathLst>
              <a:path w="344804" h="33655">
                <a:moveTo>
                  <a:pt x="344474" y="32791"/>
                </a:moveTo>
                <a:lnTo>
                  <a:pt x="317597" y="13833"/>
                </a:lnTo>
                <a:lnTo>
                  <a:pt x="291333" y="4098"/>
                </a:lnTo>
                <a:lnTo>
                  <a:pt x="250107" y="512"/>
                </a:lnTo>
                <a:lnTo>
                  <a:pt x="178346" y="0"/>
                </a:lnTo>
                <a:lnTo>
                  <a:pt x="98605" y="5250"/>
                </a:lnTo>
                <a:lnTo>
                  <a:pt x="43062" y="16802"/>
                </a:lnTo>
                <a:lnTo>
                  <a:pt x="10575" y="28353"/>
                </a:lnTo>
                <a:lnTo>
                  <a:pt x="0" y="33604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49973" y="2417368"/>
            <a:ext cx="344805" cy="33655"/>
          </a:xfrm>
          <a:custGeom>
            <a:avLst/>
            <a:gdLst/>
            <a:ahLst/>
            <a:cxnLst/>
            <a:rect l="l" t="t" r="r" b="b"/>
            <a:pathLst>
              <a:path w="344804" h="33655">
                <a:moveTo>
                  <a:pt x="344474" y="32791"/>
                </a:moveTo>
                <a:lnTo>
                  <a:pt x="317597" y="13833"/>
                </a:lnTo>
                <a:lnTo>
                  <a:pt x="291333" y="4098"/>
                </a:lnTo>
                <a:lnTo>
                  <a:pt x="250107" y="512"/>
                </a:lnTo>
                <a:lnTo>
                  <a:pt x="178346" y="0"/>
                </a:lnTo>
                <a:lnTo>
                  <a:pt x="98605" y="5250"/>
                </a:lnTo>
                <a:lnTo>
                  <a:pt x="43062" y="16802"/>
                </a:lnTo>
                <a:lnTo>
                  <a:pt x="10575" y="28353"/>
                </a:lnTo>
                <a:lnTo>
                  <a:pt x="0" y="33604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647129" y="2562479"/>
            <a:ext cx="347345" cy="29209"/>
          </a:xfrm>
          <a:custGeom>
            <a:avLst/>
            <a:gdLst/>
            <a:ahLst/>
            <a:cxnLst/>
            <a:rect l="l" t="t" r="r" b="b"/>
            <a:pathLst>
              <a:path w="347345" h="29210">
                <a:moveTo>
                  <a:pt x="347319" y="28701"/>
                </a:moveTo>
                <a:lnTo>
                  <a:pt x="320442" y="12108"/>
                </a:lnTo>
                <a:lnTo>
                  <a:pt x="294178" y="3587"/>
                </a:lnTo>
                <a:lnTo>
                  <a:pt x="252952" y="448"/>
                </a:lnTo>
                <a:lnTo>
                  <a:pt x="181190" y="0"/>
                </a:lnTo>
                <a:lnTo>
                  <a:pt x="101005" y="4002"/>
                </a:lnTo>
                <a:lnTo>
                  <a:pt x="44484" y="12807"/>
                </a:lnTo>
                <a:lnTo>
                  <a:pt x="11019" y="21613"/>
                </a:lnTo>
                <a:lnTo>
                  <a:pt x="0" y="25615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647129" y="2585440"/>
            <a:ext cx="347345" cy="29209"/>
          </a:xfrm>
          <a:custGeom>
            <a:avLst/>
            <a:gdLst/>
            <a:ahLst/>
            <a:cxnLst/>
            <a:rect l="l" t="t" r="r" b="b"/>
            <a:pathLst>
              <a:path w="347345" h="29210">
                <a:moveTo>
                  <a:pt x="347319" y="28689"/>
                </a:moveTo>
                <a:lnTo>
                  <a:pt x="320442" y="12103"/>
                </a:lnTo>
                <a:lnTo>
                  <a:pt x="294178" y="3586"/>
                </a:lnTo>
                <a:lnTo>
                  <a:pt x="252952" y="448"/>
                </a:lnTo>
                <a:lnTo>
                  <a:pt x="181190" y="0"/>
                </a:lnTo>
                <a:lnTo>
                  <a:pt x="101005" y="3970"/>
                </a:lnTo>
                <a:lnTo>
                  <a:pt x="44484" y="12706"/>
                </a:lnTo>
                <a:lnTo>
                  <a:pt x="11019" y="21441"/>
                </a:lnTo>
                <a:lnTo>
                  <a:pt x="0" y="25412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645909" y="786650"/>
            <a:ext cx="351155" cy="2376805"/>
          </a:xfrm>
          <a:custGeom>
            <a:avLst/>
            <a:gdLst/>
            <a:ahLst/>
            <a:cxnLst/>
            <a:rect l="l" t="t" r="r" b="b"/>
            <a:pathLst>
              <a:path w="351154" h="2376805">
                <a:moveTo>
                  <a:pt x="914" y="2376436"/>
                </a:moveTo>
                <a:lnTo>
                  <a:pt x="10591" y="65595"/>
                </a:lnTo>
                <a:lnTo>
                  <a:pt x="30259" y="27673"/>
                </a:lnTo>
                <a:lnTo>
                  <a:pt x="101056" y="1024"/>
                </a:lnTo>
                <a:lnTo>
                  <a:pt x="184861" y="0"/>
                </a:lnTo>
                <a:lnTo>
                  <a:pt x="271622" y="11017"/>
                </a:lnTo>
                <a:lnTo>
                  <a:pt x="321968" y="35255"/>
                </a:lnTo>
                <a:lnTo>
                  <a:pt x="345290" y="59493"/>
                </a:lnTo>
                <a:lnTo>
                  <a:pt x="350977" y="70510"/>
                </a:lnTo>
                <a:lnTo>
                  <a:pt x="348742" y="2187333"/>
                </a:lnTo>
                <a:lnTo>
                  <a:pt x="325881" y="2181504"/>
                </a:lnTo>
                <a:lnTo>
                  <a:pt x="301020" y="2178510"/>
                </a:lnTo>
                <a:lnTo>
                  <a:pt x="258639" y="2177407"/>
                </a:lnTo>
                <a:lnTo>
                  <a:pt x="183222" y="2177249"/>
                </a:lnTo>
                <a:lnTo>
                  <a:pt x="91382" y="2178920"/>
                </a:lnTo>
                <a:lnTo>
                  <a:pt x="35423" y="2182596"/>
                </a:lnTo>
                <a:lnTo>
                  <a:pt x="7558" y="2186272"/>
                </a:lnTo>
                <a:lnTo>
                  <a:pt x="0" y="2187943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51612" y="4777752"/>
            <a:ext cx="347980" cy="19050"/>
          </a:xfrm>
          <a:custGeom>
            <a:avLst/>
            <a:gdLst/>
            <a:ahLst/>
            <a:cxnLst/>
            <a:rect l="l" t="t" r="r" b="b"/>
            <a:pathLst>
              <a:path w="347979" h="19050">
                <a:moveTo>
                  <a:pt x="347725" y="0"/>
                </a:moveTo>
                <a:lnTo>
                  <a:pt x="300645" y="10431"/>
                </a:lnTo>
                <a:lnTo>
                  <a:pt x="267306" y="15871"/>
                </a:lnTo>
                <a:lnTo>
                  <a:pt x="231829" y="18087"/>
                </a:lnTo>
                <a:lnTo>
                  <a:pt x="178333" y="18846"/>
                </a:lnTo>
                <a:lnTo>
                  <a:pt x="114400" y="16738"/>
                </a:lnTo>
                <a:lnTo>
                  <a:pt x="57105" y="11345"/>
                </a:lnTo>
                <a:lnTo>
                  <a:pt x="15841" y="5807"/>
                </a:lnTo>
                <a:lnTo>
                  <a:pt x="0" y="3263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650787" y="4685919"/>
            <a:ext cx="347980" cy="16510"/>
          </a:xfrm>
          <a:custGeom>
            <a:avLst/>
            <a:gdLst/>
            <a:ahLst/>
            <a:cxnLst/>
            <a:rect l="l" t="t" r="r" b="b"/>
            <a:pathLst>
              <a:path w="347979" h="16510">
                <a:moveTo>
                  <a:pt x="347726" y="0"/>
                </a:moveTo>
                <a:lnTo>
                  <a:pt x="296536" y="9478"/>
                </a:lnTo>
                <a:lnTo>
                  <a:pt x="261913" y="14346"/>
                </a:lnTo>
                <a:lnTo>
                  <a:pt x="228055" y="16139"/>
                </a:lnTo>
                <a:lnTo>
                  <a:pt x="179158" y="16395"/>
                </a:lnTo>
                <a:lnTo>
                  <a:pt x="116468" y="13960"/>
                </a:lnTo>
                <a:lnTo>
                  <a:pt x="58737" y="8604"/>
                </a:lnTo>
                <a:lnTo>
                  <a:pt x="16427" y="3247"/>
                </a:lnTo>
                <a:lnTo>
                  <a:pt x="0" y="812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647535" y="3393173"/>
            <a:ext cx="365125" cy="6628130"/>
          </a:xfrm>
          <a:custGeom>
            <a:avLst/>
            <a:gdLst/>
            <a:ahLst/>
            <a:cxnLst/>
            <a:rect l="l" t="t" r="r" b="b"/>
            <a:pathLst>
              <a:path w="365125" h="6628130">
                <a:moveTo>
                  <a:pt x="347116" y="0"/>
                </a:moveTo>
                <a:lnTo>
                  <a:pt x="364820" y="6544894"/>
                </a:lnTo>
                <a:lnTo>
                  <a:pt x="345837" y="6594582"/>
                </a:lnTo>
                <a:lnTo>
                  <a:pt x="319830" y="6619600"/>
                </a:lnTo>
                <a:lnTo>
                  <a:pt x="269086" y="6627556"/>
                </a:lnTo>
                <a:lnTo>
                  <a:pt x="175894" y="6626059"/>
                </a:lnTo>
                <a:lnTo>
                  <a:pt x="82645" y="6613348"/>
                </a:lnTo>
                <a:lnTo>
                  <a:pt x="33901" y="6590188"/>
                </a:lnTo>
                <a:lnTo>
                  <a:pt x="12217" y="6558013"/>
                </a:lnTo>
                <a:lnTo>
                  <a:pt x="0" y="1016"/>
                </a:lnTo>
                <a:lnTo>
                  <a:pt x="77376" y="1963"/>
                </a:lnTo>
                <a:lnTo>
                  <a:pt x="121237" y="2449"/>
                </a:lnTo>
                <a:lnTo>
                  <a:pt x="147843" y="2628"/>
                </a:lnTo>
                <a:lnTo>
                  <a:pt x="173456" y="2654"/>
                </a:lnTo>
                <a:lnTo>
                  <a:pt x="217768" y="2239"/>
                </a:lnTo>
                <a:lnTo>
                  <a:pt x="275555" y="1327"/>
                </a:lnTo>
                <a:lnTo>
                  <a:pt x="325707" y="414"/>
                </a:lnTo>
                <a:lnTo>
                  <a:pt x="347116" y="0"/>
                </a:lnTo>
                <a:close/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967918" y="1007211"/>
            <a:ext cx="28575" cy="29209"/>
          </a:xfrm>
          <a:custGeom>
            <a:avLst/>
            <a:gdLst/>
            <a:ahLst/>
            <a:cxnLst/>
            <a:rect l="l" t="t" r="r" b="b"/>
            <a:pathLst>
              <a:path w="28575" h="29209">
                <a:moveTo>
                  <a:pt x="28575" y="0"/>
                </a:moveTo>
                <a:lnTo>
                  <a:pt x="22834" y="8484"/>
                </a:lnTo>
                <a:lnTo>
                  <a:pt x="17945" y="14301"/>
                </a:lnTo>
                <a:lnTo>
                  <a:pt x="11226" y="20140"/>
                </a:lnTo>
                <a:lnTo>
                  <a:pt x="0" y="28689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09918" y="1048804"/>
            <a:ext cx="230504" cy="28575"/>
          </a:xfrm>
          <a:custGeom>
            <a:avLst/>
            <a:gdLst/>
            <a:ahLst/>
            <a:cxnLst/>
            <a:rect l="l" t="t" r="r" b="b"/>
            <a:pathLst>
              <a:path w="230504" h="28575">
                <a:moveTo>
                  <a:pt x="230263" y="4152"/>
                </a:moveTo>
                <a:lnTo>
                  <a:pt x="208668" y="13395"/>
                </a:lnTo>
                <a:lnTo>
                  <a:pt x="182967" y="21013"/>
                </a:lnTo>
                <a:lnTo>
                  <a:pt x="152948" y="26186"/>
                </a:lnTo>
                <a:lnTo>
                  <a:pt x="118402" y="28092"/>
                </a:lnTo>
                <a:lnTo>
                  <a:pt x="81858" y="25819"/>
                </a:lnTo>
                <a:lnTo>
                  <a:pt x="50052" y="19689"/>
                </a:lnTo>
                <a:lnTo>
                  <a:pt x="22820" y="10738"/>
                </a:lnTo>
                <a:lnTo>
                  <a:pt x="0" y="0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55689" y="100392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25603" y="25882"/>
                </a:moveTo>
                <a:lnTo>
                  <a:pt x="14182" y="15896"/>
                </a:lnTo>
                <a:lnTo>
                  <a:pt x="6205" y="7659"/>
                </a:lnTo>
                <a:lnTo>
                  <a:pt x="1526" y="2063"/>
                </a:lnTo>
                <a:lnTo>
                  <a:pt x="0" y="0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968287" y="1024826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09">
                <a:moveTo>
                  <a:pt x="28600" y="0"/>
                </a:moveTo>
                <a:lnTo>
                  <a:pt x="22695" y="8630"/>
                </a:lnTo>
                <a:lnTo>
                  <a:pt x="17748" y="14509"/>
                </a:lnTo>
                <a:lnTo>
                  <a:pt x="11076" y="20341"/>
                </a:lnTo>
                <a:lnTo>
                  <a:pt x="0" y="28829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09473" y="1066914"/>
            <a:ext cx="236220" cy="28575"/>
          </a:xfrm>
          <a:custGeom>
            <a:avLst/>
            <a:gdLst/>
            <a:ahLst/>
            <a:cxnLst/>
            <a:rect l="l" t="t" r="r" b="b"/>
            <a:pathLst>
              <a:path w="236220" h="28575">
                <a:moveTo>
                  <a:pt x="236207" y="1219"/>
                </a:moveTo>
                <a:lnTo>
                  <a:pt x="214128" y="11433"/>
                </a:lnTo>
                <a:lnTo>
                  <a:pt x="187380" y="19975"/>
                </a:lnTo>
                <a:lnTo>
                  <a:pt x="155706" y="25838"/>
                </a:lnTo>
                <a:lnTo>
                  <a:pt x="118846" y="28016"/>
                </a:lnTo>
                <a:lnTo>
                  <a:pt x="82012" y="25742"/>
                </a:lnTo>
                <a:lnTo>
                  <a:pt x="50045" y="19618"/>
                </a:lnTo>
                <a:lnTo>
                  <a:pt x="22768" y="10689"/>
                </a:lnTo>
                <a:lnTo>
                  <a:pt x="0" y="0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656501" y="1023188"/>
            <a:ext cx="24765" cy="25400"/>
          </a:xfrm>
          <a:custGeom>
            <a:avLst/>
            <a:gdLst/>
            <a:ahLst/>
            <a:cxnLst/>
            <a:rect l="l" t="t" r="r" b="b"/>
            <a:pathLst>
              <a:path w="24765" h="25400">
                <a:moveTo>
                  <a:pt x="24599" y="24879"/>
                </a:moveTo>
                <a:lnTo>
                  <a:pt x="13619" y="15253"/>
                </a:lnTo>
                <a:lnTo>
                  <a:pt x="5956" y="7339"/>
                </a:lnTo>
                <a:lnTo>
                  <a:pt x="1464" y="1974"/>
                </a:lnTo>
                <a:lnTo>
                  <a:pt x="0" y="0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93332" y="3163087"/>
            <a:ext cx="491490" cy="100965"/>
          </a:xfrm>
          <a:custGeom>
            <a:avLst/>
            <a:gdLst/>
            <a:ahLst/>
            <a:cxnLst/>
            <a:rect l="l" t="t" r="r" b="b"/>
            <a:pathLst>
              <a:path w="491490" h="100964">
                <a:moveTo>
                  <a:pt x="491235" y="0"/>
                </a:moveTo>
                <a:lnTo>
                  <a:pt x="29260" y="11366"/>
                </a:lnTo>
                <a:lnTo>
                  <a:pt x="22872" y="11518"/>
                </a:lnTo>
                <a:lnTo>
                  <a:pt x="16700" y="13715"/>
                </a:lnTo>
                <a:lnTo>
                  <a:pt x="0" y="42646"/>
                </a:lnTo>
                <a:lnTo>
                  <a:pt x="1689" y="83146"/>
                </a:lnTo>
                <a:lnTo>
                  <a:pt x="1943" y="89446"/>
                </a:lnTo>
                <a:lnTo>
                  <a:pt x="4178" y="95491"/>
                </a:lnTo>
                <a:lnTo>
                  <a:pt x="8077" y="100444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56413" y="3161919"/>
            <a:ext cx="276225" cy="151130"/>
          </a:xfrm>
          <a:custGeom>
            <a:avLst/>
            <a:gdLst/>
            <a:ahLst/>
            <a:cxnLst/>
            <a:rect l="l" t="t" r="r" b="b"/>
            <a:pathLst>
              <a:path w="276225" h="151129">
                <a:moveTo>
                  <a:pt x="0" y="128676"/>
                </a:moveTo>
                <a:lnTo>
                  <a:pt x="238188" y="150571"/>
                </a:lnTo>
                <a:lnTo>
                  <a:pt x="275602" y="128219"/>
                </a:lnTo>
                <a:lnTo>
                  <a:pt x="275602" y="0"/>
                </a:lnTo>
                <a:lnTo>
                  <a:pt x="228155" y="1168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51905" y="3257119"/>
            <a:ext cx="346710" cy="227965"/>
          </a:xfrm>
          <a:custGeom>
            <a:avLst/>
            <a:gdLst/>
            <a:ahLst/>
            <a:cxnLst/>
            <a:rect l="l" t="t" r="r" b="b"/>
            <a:pathLst>
              <a:path w="346710" h="227964">
                <a:moveTo>
                  <a:pt x="303758" y="22072"/>
                </a:moveTo>
                <a:lnTo>
                  <a:pt x="227591" y="6077"/>
                </a:lnTo>
                <a:lnTo>
                  <a:pt x="176301" y="1536"/>
                </a:lnTo>
                <a:lnTo>
                  <a:pt x="127529" y="0"/>
                </a:lnTo>
                <a:lnTo>
                  <a:pt x="87963" y="1096"/>
                </a:lnTo>
                <a:lnTo>
                  <a:pt x="61422" y="3781"/>
                </a:lnTo>
                <a:lnTo>
                  <a:pt x="51727" y="7009"/>
                </a:lnTo>
                <a:lnTo>
                  <a:pt x="50820" y="18946"/>
                </a:lnTo>
                <a:lnTo>
                  <a:pt x="49615" y="25491"/>
                </a:lnTo>
                <a:lnTo>
                  <a:pt x="47301" y="28955"/>
                </a:lnTo>
                <a:lnTo>
                  <a:pt x="43065" y="31647"/>
                </a:lnTo>
                <a:lnTo>
                  <a:pt x="35478" y="35351"/>
                </a:lnTo>
                <a:lnTo>
                  <a:pt x="25836" y="39693"/>
                </a:lnTo>
                <a:lnTo>
                  <a:pt x="17392" y="43777"/>
                </a:lnTo>
                <a:lnTo>
                  <a:pt x="7847" y="103423"/>
                </a:lnTo>
                <a:lnTo>
                  <a:pt x="3584" y="150235"/>
                </a:lnTo>
                <a:lnTo>
                  <a:pt x="0" y="190093"/>
                </a:lnTo>
                <a:lnTo>
                  <a:pt x="755" y="197799"/>
                </a:lnTo>
                <a:lnTo>
                  <a:pt x="43768" y="216577"/>
                </a:lnTo>
                <a:lnTo>
                  <a:pt x="124754" y="225198"/>
                </a:lnTo>
                <a:lnTo>
                  <a:pt x="175386" y="227392"/>
                </a:lnTo>
                <a:lnTo>
                  <a:pt x="219462" y="227246"/>
                </a:lnTo>
                <a:lnTo>
                  <a:pt x="261823" y="225678"/>
                </a:lnTo>
                <a:lnTo>
                  <a:pt x="327990" y="221106"/>
                </a:lnTo>
                <a:lnTo>
                  <a:pt x="346709" y="198868"/>
                </a:lnTo>
                <a:lnTo>
                  <a:pt x="335991" y="63131"/>
                </a:lnTo>
                <a:lnTo>
                  <a:pt x="321940" y="55137"/>
                </a:lnTo>
                <a:lnTo>
                  <a:pt x="314263" y="50524"/>
                </a:lnTo>
                <a:lnTo>
                  <a:pt x="310264" y="47538"/>
                </a:lnTo>
                <a:lnTo>
                  <a:pt x="307251" y="44424"/>
                </a:lnTo>
                <a:lnTo>
                  <a:pt x="302691" y="39407"/>
                </a:lnTo>
                <a:lnTo>
                  <a:pt x="303758" y="22072"/>
                </a:lnTo>
                <a:close/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94971" y="3288152"/>
            <a:ext cx="265430" cy="15240"/>
          </a:xfrm>
          <a:custGeom>
            <a:avLst/>
            <a:gdLst/>
            <a:ahLst/>
            <a:cxnLst/>
            <a:rect l="l" t="t" r="r" b="b"/>
            <a:pathLst>
              <a:path w="265429" h="15239">
                <a:moveTo>
                  <a:pt x="0" y="614"/>
                </a:moveTo>
                <a:lnTo>
                  <a:pt x="37357" y="0"/>
                </a:lnTo>
                <a:lnTo>
                  <a:pt x="63688" y="33"/>
                </a:lnTo>
                <a:lnTo>
                  <a:pt x="91484" y="928"/>
                </a:lnTo>
                <a:lnTo>
                  <a:pt x="133235" y="2900"/>
                </a:lnTo>
                <a:lnTo>
                  <a:pt x="185407" y="6362"/>
                </a:lnTo>
                <a:lnTo>
                  <a:pt x="227228" y="10426"/>
                </a:lnTo>
                <a:lnTo>
                  <a:pt x="255018" y="13807"/>
                </a:lnTo>
                <a:lnTo>
                  <a:pt x="265099" y="15219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168047" y="3303828"/>
            <a:ext cx="320040" cy="16510"/>
          </a:xfrm>
          <a:custGeom>
            <a:avLst/>
            <a:gdLst/>
            <a:ahLst/>
            <a:cxnLst/>
            <a:rect l="l" t="t" r="r" b="b"/>
            <a:pathLst>
              <a:path w="320039" h="16510">
                <a:moveTo>
                  <a:pt x="0" y="0"/>
                </a:moveTo>
                <a:lnTo>
                  <a:pt x="68732" y="3992"/>
                </a:lnTo>
                <a:lnTo>
                  <a:pt x="108419" y="6273"/>
                </a:lnTo>
                <a:lnTo>
                  <a:pt x="161061" y="9118"/>
                </a:lnTo>
                <a:lnTo>
                  <a:pt x="204163" y="11224"/>
                </a:lnTo>
                <a:lnTo>
                  <a:pt x="256714" y="13627"/>
                </a:lnTo>
                <a:lnTo>
                  <a:pt x="301136" y="15601"/>
                </a:lnTo>
                <a:lnTo>
                  <a:pt x="319849" y="16421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77559" y="3318433"/>
            <a:ext cx="99060" cy="165100"/>
          </a:xfrm>
          <a:custGeom>
            <a:avLst/>
            <a:gdLst/>
            <a:ahLst/>
            <a:cxnLst/>
            <a:rect l="l" t="t" r="r" b="b"/>
            <a:pathLst>
              <a:path w="99060" h="165100">
                <a:moveTo>
                  <a:pt x="0" y="163347"/>
                </a:moveTo>
                <a:lnTo>
                  <a:pt x="11861" y="0"/>
                </a:lnTo>
                <a:lnTo>
                  <a:pt x="10032" y="153301"/>
                </a:lnTo>
                <a:lnTo>
                  <a:pt x="88061" y="154673"/>
                </a:lnTo>
                <a:lnTo>
                  <a:pt x="91249" y="2273"/>
                </a:lnTo>
                <a:lnTo>
                  <a:pt x="98551" y="164706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60287" y="3465804"/>
            <a:ext cx="332740" cy="50165"/>
          </a:xfrm>
          <a:custGeom>
            <a:avLst/>
            <a:gdLst/>
            <a:ahLst/>
            <a:cxnLst/>
            <a:rect l="l" t="t" r="r" b="b"/>
            <a:pathLst>
              <a:path w="332739" h="50164">
                <a:moveTo>
                  <a:pt x="0" y="0"/>
                </a:moveTo>
                <a:lnTo>
                  <a:pt x="34683" y="26009"/>
                </a:lnTo>
                <a:lnTo>
                  <a:pt x="40157" y="38328"/>
                </a:lnTo>
                <a:lnTo>
                  <a:pt x="83765" y="44664"/>
                </a:lnTo>
                <a:lnTo>
                  <a:pt x="111847" y="47964"/>
                </a:lnTo>
                <a:lnTo>
                  <a:pt x="136592" y="49297"/>
                </a:lnTo>
                <a:lnTo>
                  <a:pt x="170192" y="49733"/>
                </a:lnTo>
                <a:lnTo>
                  <a:pt x="212426" y="49213"/>
                </a:lnTo>
                <a:lnTo>
                  <a:pt x="251067" y="47624"/>
                </a:lnTo>
                <a:lnTo>
                  <a:pt x="279272" y="45950"/>
                </a:lnTo>
                <a:lnTo>
                  <a:pt x="290194" y="45173"/>
                </a:lnTo>
                <a:lnTo>
                  <a:pt x="302513" y="30111"/>
                </a:lnTo>
                <a:lnTo>
                  <a:pt x="332181" y="7302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56998" y="3504476"/>
            <a:ext cx="333375" cy="281305"/>
          </a:xfrm>
          <a:custGeom>
            <a:avLst/>
            <a:gdLst/>
            <a:ahLst/>
            <a:cxnLst/>
            <a:rect l="l" t="t" r="r" b="b"/>
            <a:pathLst>
              <a:path w="333375" h="281304">
                <a:moveTo>
                  <a:pt x="293306" y="5803"/>
                </a:moveTo>
                <a:lnTo>
                  <a:pt x="310063" y="29202"/>
                </a:lnTo>
                <a:lnTo>
                  <a:pt x="322633" y="55371"/>
                </a:lnTo>
                <a:lnTo>
                  <a:pt x="330532" y="83827"/>
                </a:lnTo>
                <a:lnTo>
                  <a:pt x="333273" y="114084"/>
                </a:lnTo>
                <a:lnTo>
                  <a:pt x="327321" y="158385"/>
                </a:lnTo>
                <a:lnTo>
                  <a:pt x="310523" y="198194"/>
                </a:lnTo>
                <a:lnTo>
                  <a:pt x="284468" y="231922"/>
                </a:lnTo>
                <a:lnTo>
                  <a:pt x="250744" y="257980"/>
                </a:lnTo>
                <a:lnTo>
                  <a:pt x="210937" y="274780"/>
                </a:lnTo>
                <a:lnTo>
                  <a:pt x="166636" y="280733"/>
                </a:lnTo>
                <a:lnTo>
                  <a:pt x="122340" y="274780"/>
                </a:lnTo>
                <a:lnTo>
                  <a:pt x="82534" y="257980"/>
                </a:lnTo>
                <a:lnTo>
                  <a:pt x="48809" y="231922"/>
                </a:lnTo>
                <a:lnTo>
                  <a:pt x="22752" y="198194"/>
                </a:lnTo>
                <a:lnTo>
                  <a:pt x="5952" y="158385"/>
                </a:lnTo>
                <a:lnTo>
                  <a:pt x="0" y="114084"/>
                </a:lnTo>
                <a:lnTo>
                  <a:pt x="3118" y="81833"/>
                </a:lnTo>
                <a:lnTo>
                  <a:pt x="12082" y="51674"/>
                </a:lnTo>
                <a:lnTo>
                  <a:pt x="26301" y="24199"/>
                </a:lnTo>
                <a:lnTo>
                  <a:pt x="45186" y="0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57976" y="3516681"/>
            <a:ext cx="332105" cy="85090"/>
          </a:xfrm>
          <a:custGeom>
            <a:avLst/>
            <a:gdLst/>
            <a:ahLst/>
            <a:cxnLst/>
            <a:rect l="l" t="t" r="r" b="b"/>
            <a:pathLst>
              <a:path w="332104" h="85089">
                <a:moveTo>
                  <a:pt x="0" y="82410"/>
                </a:moveTo>
                <a:lnTo>
                  <a:pt x="30040" y="48718"/>
                </a:lnTo>
                <a:lnTo>
                  <a:pt x="68765" y="22702"/>
                </a:lnTo>
                <a:lnTo>
                  <a:pt x="114380" y="5938"/>
                </a:lnTo>
                <a:lnTo>
                  <a:pt x="165087" y="0"/>
                </a:lnTo>
                <a:lnTo>
                  <a:pt x="216624" y="6136"/>
                </a:lnTo>
                <a:lnTo>
                  <a:pt x="262859" y="23444"/>
                </a:lnTo>
                <a:lnTo>
                  <a:pt x="301906" y="50266"/>
                </a:lnTo>
                <a:lnTo>
                  <a:pt x="331876" y="84950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46882" y="3529908"/>
            <a:ext cx="154050" cy="241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17246" y="3257740"/>
            <a:ext cx="414020" cy="32384"/>
          </a:xfrm>
          <a:custGeom>
            <a:avLst/>
            <a:gdLst/>
            <a:ahLst/>
            <a:cxnLst/>
            <a:rect l="l" t="t" r="r" b="b"/>
            <a:pathLst>
              <a:path w="414020" h="32385">
                <a:moveTo>
                  <a:pt x="413854" y="31940"/>
                </a:moveTo>
                <a:lnTo>
                  <a:pt x="368647" y="27554"/>
                </a:lnTo>
                <a:lnTo>
                  <a:pt x="334519" y="24239"/>
                </a:lnTo>
                <a:lnTo>
                  <a:pt x="294316" y="20326"/>
                </a:lnTo>
                <a:lnTo>
                  <a:pt x="230885" y="14147"/>
                </a:lnTo>
                <a:lnTo>
                  <a:pt x="142549" y="6841"/>
                </a:lnTo>
                <a:lnTo>
                  <a:pt x="68989" y="2544"/>
                </a:lnTo>
                <a:lnTo>
                  <a:pt x="18655" y="512"/>
                </a:lnTo>
                <a:lnTo>
                  <a:pt x="0" y="0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647738" y="3308184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067"/>
                </a:lnTo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681533" y="5912231"/>
            <a:ext cx="286385" cy="1332230"/>
          </a:xfrm>
          <a:custGeom>
            <a:avLst/>
            <a:gdLst/>
            <a:ahLst/>
            <a:cxnLst/>
            <a:rect l="l" t="t" r="r" b="b"/>
            <a:pathLst>
              <a:path w="286384" h="1332229">
                <a:moveTo>
                  <a:pt x="244855" y="1332141"/>
                </a:moveTo>
                <a:lnTo>
                  <a:pt x="41389" y="1332141"/>
                </a:lnTo>
                <a:lnTo>
                  <a:pt x="25278" y="1328888"/>
                </a:lnTo>
                <a:lnTo>
                  <a:pt x="12122" y="1320018"/>
                </a:lnTo>
                <a:lnTo>
                  <a:pt x="3252" y="1306862"/>
                </a:lnTo>
                <a:lnTo>
                  <a:pt x="0" y="1290751"/>
                </a:lnTo>
                <a:lnTo>
                  <a:pt x="0" y="41389"/>
                </a:lnTo>
                <a:lnTo>
                  <a:pt x="3252" y="25278"/>
                </a:lnTo>
                <a:lnTo>
                  <a:pt x="12122" y="12122"/>
                </a:lnTo>
                <a:lnTo>
                  <a:pt x="25278" y="3252"/>
                </a:lnTo>
                <a:lnTo>
                  <a:pt x="41389" y="0"/>
                </a:lnTo>
                <a:lnTo>
                  <a:pt x="244855" y="0"/>
                </a:lnTo>
                <a:lnTo>
                  <a:pt x="260967" y="3252"/>
                </a:lnTo>
                <a:lnTo>
                  <a:pt x="274123" y="12122"/>
                </a:lnTo>
                <a:lnTo>
                  <a:pt x="282992" y="25278"/>
                </a:lnTo>
                <a:lnTo>
                  <a:pt x="286245" y="41389"/>
                </a:lnTo>
                <a:lnTo>
                  <a:pt x="286245" y="1290751"/>
                </a:lnTo>
                <a:lnTo>
                  <a:pt x="282992" y="1306862"/>
                </a:lnTo>
                <a:lnTo>
                  <a:pt x="274123" y="1320018"/>
                </a:lnTo>
                <a:lnTo>
                  <a:pt x="260967" y="1328888"/>
                </a:lnTo>
                <a:lnTo>
                  <a:pt x="244855" y="1332141"/>
                </a:lnTo>
                <a:close/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10883" y="594075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376" y="20688"/>
                </a:moveTo>
                <a:lnTo>
                  <a:pt x="39751" y="28742"/>
                </a:lnTo>
                <a:lnTo>
                  <a:pt x="35318" y="35318"/>
                </a:lnTo>
                <a:lnTo>
                  <a:pt x="28742" y="39751"/>
                </a:lnTo>
                <a:lnTo>
                  <a:pt x="20688" y="41376"/>
                </a:lnTo>
                <a:lnTo>
                  <a:pt x="12639" y="39751"/>
                </a:lnTo>
                <a:lnTo>
                  <a:pt x="6062" y="35318"/>
                </a:lnTo>
                <a:lnTo>
                  <a:pt x="1626" y="28742"/>
                </a:lnTo>
                <a:lnTo>
                  <a:pt x="0" y="20688"/>
                </a:lnTo>
                <a:lnTo>
                  <a:pt x="1626" y="12639"/>
                </a:lnTo>
                <a:lnTo>
                  <a:pt x="6062" y="6062"/>
                </a:lnTo>
                <a:lnTo>
                  <a:pt x="12639" y="1626"/>
                </a:lnTo>
                <a:lnTo>
                  <a:pt x="20688" y="0"/>
                </a:lnTo>
                <a:lnTo>
                  <a:pt x="28742" y="1626"/>
                </a:lnTo>
                <a:lnTo>
                  <a:pt x="35318" y="6062"/>
                </a:lnTo>
                <a:lnTo>
                  <a:pt x="39751" y="12639"/>
                </a:lnTo>
                <a:lnTo>
                  <a:pt x="41376" y="20688"/>
                </a:lnTo>
                <a:close/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97052" y="594075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363" y="20688"/>
                </a:moveTo>
                <a:lnTo>
                  <a:pt x="39738" y="28742"/>
                </a:lnTo>
                <a:lnTo>
                  <a:pt x="35307" y="35318"/>
                </a:lnTo>
                <a:lnTo>
                  <a:pt x="28735" y="39751"/>
                </a:lnTo>
                <a:lnTo>
                  <a:pt x="20688" y="41376"/>
                </a:lnTo>
                <a:lnTo>
                  <a:pt x="12633" y="39751"/>
                </a:lnTo>
                <a:lnTo>
                  <a:pt x="6057" y="35318"/>
                </a:lnTo>
                <a:lnTo>
                  <a:pt x="1625" y="28742"/>
                </a:lnTo>
                <a:lnTo>
                  <a:pt x="0" y="20688"/>
                </a:lnTo>
                <a:lnTo>
                  <a:pt x="1625" y="12639"/>
                </a:lnTo>
                <a:lnTo>
                  <a:pt x="6057" y="6062"/>
                </a:lnTo>
                <a:lnTo>
                  <a:pt x="12633" y="1626"/>
                </a:lnTo>
                <a:lnTo>
                  <a:pt x="20688" y="0"/>
                </a:lnTo>
                <a:lnTo>
                  <a:pt x="28735" y="1626"/>
                </a:lnTo>
                <a:lnTo>
                  <a:pt x="35307" y="6062"/>
                </a:lnTo>
                <a:lnTo>
                  <a:pt x="39738" y="12639"/>
                </a:lnTo>
                <a:lnTo>
                  <a:pt x="41363" y="20688"/>
                </a:lnTo>
                <a:close/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10883" y="717525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41376" y="20675"/>
                </a:moveTo>
                <a:lnTo>
                  <a:pt x="39751" y="28730"/>
                </a:lnTo>
                <a:lnTo>
                  <a:pt x="35318" y="35305"/>
                </a:lnTo>
                <a:lnTo>
                  <a:pt x="28742" y="39738"/>
                </a:lnTo>
                <a:lnTo>
                  <a:pt x="20688" y="41363"/>
                </a:lnTo>
                <a:lnTo>
                  <a:pt x="12639" y="39738"/>
                </a:lnTo>
                <a:lnTo>
                  <a:pt x="6062" y="35306"/>
                </a:lnTo>
                <a:lnTo>
                  <a:pt x="1626" y="28730"/>
                </a:lnTo>
                <a:lnTo>
                  <a:pt x="0" y="20675"/>
                </a:lnTo>
                <a:lnTo>
                  <a:pt x="1626" y="12628"/>
                </a:lnTo>
                <a:lnTo>
                  <a:pt x="6062" y="6056"/>
                </a:lnTo>
                <a:lnTo>
                  <a:pt x="12639" y="1625"/>
                </a:lnTo>
                <a:lnTo>
                  <a:pt x="20688" y="0"/>
                </a:lnTo>
                <a:lnTo>
                  <a:pt x="28742" y="1625"/>
                </a:lnTo>
                <a:lnTo>
                  <a:pt x="35318" y="6056"/>
                </a:lnTo>
                <a:lnTo>
                  <a:pt x="39751" y="12628"/>
                </a:lnTo>
                <a:lnTo>
                  <a:pt x="41376" y="20675"/>
                </a:lnTo>
                <a:close/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97052" y="717525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41363" y="20675"/>
                </a:moveTo>
                <a:lnTo>
                  <a:pt x="39738" y="28730"/>
                </a:lnTo>
                <a:lnTo>
                  <a:pt x="35307" y="35305"/>
                </a:lnTo>
                <a:lnTo>
                  <a:pt x="28735" y="39738"/>
                </a:lnTo>
                <a:lnTo>
                  <a:pt x="20688" y="41363"/>
                </a:lnTo>
                <a:lnTo>
                  <a:pt x="12633" y="39738"/>
                </a:lnTo>
                <a:lnTo>
                  <a:pt x="6057" y="35306"/>
                </a:lnTo>
                <a:lnTo>
                  <a:pt x="1625" y="28730"/>
                </a:lnTo>
                <a:lnTo>
                  <a:pt x="0" y="20675"/>
                </a:lnTo>
                <a:lnTo>
                  <a:pt x="1625" y="12628"/>
                </a:lnTo>
                <a:lnTo>
                  <a:pt x="6057" y="6056"/>
                </a:lnTo>
                <a:lnTo>
                  <a:pt x="12633" y="1625"/>
                </a:lnTo>
                <a:lnTo>
                  <a:pt x="20688" y="0"/>
                </a:lnTo>
                <a:lnTo>
                  <a:pt x="28735" y="1625"/>
                </a:lnTo>
                <a:lnTo>
                  <a:pt x="35307" y="6056"/>
                </a:lnTo>
                <a:lnTo>
                  <a:pt x="39738" y="12628"/>
                </a:lnTo>
                <a:lnTo>
                  <a:pt x="41363" y="20675"/>
                </a:lnTo>
                <a:close/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10883" y="6777888"/>
            <a:ext cx="227965" cy="356235"/>
          </a:xfrm>
          <a:custGeom>
            <a:avLst/>
            <a:gdLst/>
            <a:ahLst/>
            <a:cxnLst/>
            <a:rect l="l" t="t" r="r" b="b"/>
            <a:pathLst>
              <a:path w="227965" h="356234">
                <a:moveTo>
                  <a:pt x="206844" y="355981"/>
                </a:moveTo>
                <a:lnTo>
                  <a:pt x="20701" y="355981"/>
                </a:lnTo>
                <a:lnTo>
                  <a:pt x="12644" y="354355"/>
                </a:lnTo>
                <a:lnTo>
                  <a:pt x="6064" y="349923"/>
                </a:lnTo>
                <a:lnTo>
                  <a:pt x="1627" y="343347"/>
                </a:lnTo>
                <a:lnTo>
                  <a:pt x="0" y="335292"/>
                </a:lnTo>
                <a:lnTo>
                  <a:pt x="0" y="20688"/>
                </a:lnTo>
                <a:lnTo>
                  <a:pt x="1627" y="12639"/>
                </a:lnTo>
                <a:lnTo>
                  <a:pt x="6064" y="6062"/>
                </a:lnTo>
                <a:lnTo>
                  <a:pt x="12644" y="1626"/>
                </a:lnTo>
                <a:lnTo>
                  <a:pt x="20701" y="0"/>
                </a:lnTo>
                <a:lnTo>
                  <a:pt x="206844" y="0"/>
                </a:lnTo>
                <a:lnTo>
                  <a:pt x="214899" y="1626"/>
                </a:lnTo>
                <a:lnTo>
                  <a:pt x="221475" y="6062"/>
                </a:lnTo>
                <a:lnTo>
                  <a:pt x="225907" y="12639"/>
                </a:lnTo>
                <a:lnTo>
                  <a:pt x="227533" y="20688"/>
                </a:lnTo>
                <a:lnTo>
                  <a:pt x="227533" y="335292"/>
                </a:lnTo>
                <a:lnTo>
                  <a:pt x="225907" y="343347"/>
                </a:lnTo>
                <a:lnTo>
                  <a:pt x="221475" y="349923"/>
                </a:lnTo>
                <a:lnTo>
                  <a:pt x="214899" y="354355"/>
                </a:lnTo>
                <a:lnTo>
                  <a:pt x="206844" y="355981"/>
                </a:lnTo>
                <a:close/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29730" y="679309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24091" y="0"/>
                </a:moveTo>
                <a:lnTo>
                  <a:pt x="6946" y="0"/>
                </a:lnTo>
                <a:lnTo>
                  <a:pt x="0" y="6946"/>
                </a:lnTo>
                <a:lnTo>
                  <a:pt x="0" y="24091"/>
                </a:lnTo>
                <a:lnTo>
                  <a:pt x="6946" y="31038"/>
                </a:lnTo>
                <a:lnTo>
                  <a:pt x="24091" y="31038"/>
                </a:lnTo>
                <a:lnTo>
                  <a:pt x="31038" y="24091"/>
                </a:lnTo>
                <a:lnTo>
                  <a:pt x="31038" y="6946"/>
                </a:lnTo>
                <a:lnTo>
                  <a:pt x="24091" y="0"/>
                </a:lnTo>
                <a:close/>
              </a:path>
            </a:pathLst>
          </a:custGeom>
          <a:solidFill>
            <a:srgbClr val="091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88543" y="679309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24091" y="0"/>
                </a:moveTo>
                <a:lnTo>
                  <a:pt x="6946" y="0"/>
                </a:lnTo>
                <a:lnTo>
                  <a:pt x="0" y="6946"/>
                </a:lnTo>
                <a:lnTo>
                  <a:pt x="0" y="24091"/>
                </a:lnTo>
                <a:lnTo>
                  <a:pt x="6946" y="31038"/>
                </a:lnTo>
                <a:lnTo>
                  <a:pt x="24091" y="31038"/>
                </a:lnTo>
                <a:lnTo>
                  <a:pt x="31038" y="24091"/>
                </a:lnTo>
                <a:lnTo>
                  <a:pt x="31038" y="6946"/>
                </a:lnTo>
                <a:lnTo>
                  <a:pt x="24091" y="0"/>
                </a:lnTo>
                <a:close/>
              </a:path>
            </a:pathLst>
          </a:custGeom>
          <a:solidFill>
            <a:srgbClr val="091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729730" y="708511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24091" y="0"/>
                </a:moveTo>
                <a:lnTo>
                  <a:pt x="6946" y="0"/>
                </a:lnTo>
                <a:lnTo>
                  <a:pt x="0" y="6946"/>
                </a:lnTo>
                <a:lnTo>
                  <a:pt x="0" y="24091"/>
                </a:lnTo>
                <a:lnTo>
                  <a:pt x="6946" y="31038"/>
                </a:lnTo>
                <a:lnTo>
                  <a:pt x="24091" y="31038"/>
                </a:lnTo>
                <a:lnTo>
                  <a:pt x="31038" y="24091"/>
                </a:lnTo>
                <a:lnTo>
                  <a:pt x="31038" y="6946"/>
                </a:lnTo>
                <a:lnTo>
                  <a:pt x="24091" y="0"/>
                </a:lnTo>
                <a:close/>
              </a:path>
            </a:pathLst>
          </a:custGeom>
          <a:solidFill>
            <a:srgbClr val="091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88543" y="7085114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24091" y="0"/>
                </a:moveTo>
                <a:lnTo>
                  <a:pt x="6946" y="0"/>
                </a:lnTo>
                <a:lnTo>
                  <a:pt x="0" y="6946"/>
                </a:lnTo>
                <a:lnTo>
                  <a:pt x="0" y="24091"/>
                </a:lnTo>
                <a:lnTo>
                  <a:pt x="6946" y="31038"/>
                </a:lnTo>
                <a:lnTo>
                  <a:pt x="24091" y="31038"/>
                </a:lnTo>
                <a:lnTo>
                  <a:pt x="31038" y="24091"/>
                </a:lnTo>
                <a:lnTo>
                  <a:pt x="31038" y="6946"/>
                </a:lnTo>
                <a:lnTo>
                  <a:pt x="24091" y="0"/>
                </a:lnTo>
                <a:close/>
              </a:path>
            </a:pathLst>
          </a:custGeom>
          <a:solidFill>
            <a:srgbClr val="091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752259" y="6824116"/>
            <a:ext cx="145415" cy="145415"/>
          </a:xfrm>
          <a:custGeom>
            <a:avLst/>
            <a:gdLst/>
            <a:ahLst/>
            <a:cxnLst/>
            <a:rect l="l" t="t" r="r" b="b"/>
            <a:pathLst>
              <a:path w="145415" h="145415">
                <a:moveTo>
                  <a:pt x="144792" y="72402"/>
                </a:moveTo>
                <a:lnTo>
                  <a:pt x="139103" y="100582"/>
                </a:lnTo>
                <a:lnTo>
                  <a:pt x="123588" y="123596"/>
                </a:lnTo>
                <a:lnTo>
                  <a:pt x="100574" y="139114"/>
                </a:lnTo>
                <a:lnTo>
                  <a:pt x="72389" y="144805"/>
                </a:lnTo>
                <a:lnTo>
                  <a:pt x="44212" y="139114"/>
                </a:lnTo>
                <a:lnTo>
                  <a:pt x="21202" y="123596"/>
                </a:lnTo>
                <a:lnTo>
                  <a:pt x="5688" y="100582"/>
                </a:lnTo>
                <a:lnTo>
                  <a:pt x="0" y="72402"/>
                </a:lnTo>
                <a:lnTo>
                  <a:pt x="5688" y="44223"/>
                </a:lnTo>
                <a:lnTo>
                  <a:pt x="21202" y="21208"/>
                </a:lnTo>
                <a:lnTo>
                  <a:pt x="44212" y="5690"/>
                </a:lnTo>
                <a:lnTo>
                  <a:pt x="72389" y="0"/>
                </a:lnTo>
                <a:lnTo>
                  <a:pt x="100574" y="5690"/>
                </a:lnTo>
                <a:lnTo>
                  <a:pt x="123588" y="21208"/>
                </a:lnTo>
                <a:lnTo>
                  <a:pt x="139103" y="44223"/>
                </a:lnTo>
                <a:lnTo>
                  <a:pt x="144792" y="72402"/>
                </a:lnTo>
                <a:close/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72923" y="68447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466" y="51739"/>
                </a:moveTo>
                <a:lnTo>
                  <a:pt x="99400" y="71879"/>
                </a:lnTo>
                <a:lnTo>
                  <a:pt x="88312" y="88325"/>
                </a:lnTo>
                <a:lnTo>
                  <a:pt x="71866" y="99413"/>
                </a:lnTo>
                <a:lnTo>
                  <a:pt x="51727" y="103479"/>
                </a:lnTo>
                <a:lnTo>
                  <a:pt x="31595" y="99413"/>
                </a:lnTo>
                <a:lnTo>
                  <a:pt x="15152" y="88325"/>
                </a:lnTo>
                <a:lnTo>
                  <a:pt x="4065" y="71879"/>
                </a:lnTo>
                <a:lnTo>
                  <a:pt x="0" y="51739"/>
                </a:lnTo>
                <a:lnTo>
                  <a:pt x="4065" y="31600"/>
                </a:lnTo>
                <a:lnTo>
                  <a:pt x="15152" y="15154"/>
                </a:lnTo>
                <a:lnTo>
                  <a:pt x="31595" y="4065"/>
                </a:lnTo>
                <a:lnTo>
                  <a:pt x="51727" y="0"/>
                </a:lnTo>
                <a:lnTo>
                  <a:pt x="71866" y="4065"/>
                </a:lnTo>
                <a:lnTo>
                  <a:pt x="88312" y="15154"/>
                </a:lnTo>
                <a:lnTo>
                  <a:pt x="99400" y="31600"/>
                </a:lnTo>
                <a:lnTo>
                  <a:pt x="103466" y="51739"/>
                </a:lnTo>
                <a:close/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783260" y="7006056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4" h="83184">
                <a:moveTo>
                  <a:pt x="82778" y="41389"/>
                </a:moveTo>
                <a:lnTo>
                  <a:pt x="79526" y="57500"/>
                </a:lnTo>
                <a:lnTo>
                  <a:pt x="70656" y="70656"/>
                </a:lnTo>
                <a:lnTo>
                  <a:pt x="57500" y="79526"/>
                </a:lnTo>
                <a:lnTo>
                  <a:pt x="41389" y="82778"/>
                </a:lnTo>
                <a:lnTo>
                  <a:pt x="25283" y="79526"/>
                </a:lnTo>
                <a:lnTo>
                  <a:pt x="12126" y="70656"/>
                </a:lnTo>
                <a:lnTo>
                  <a:pt x="3254" y="57500"/>
                </a:lnTo>
                <a:lnTo>
                  <a:pt x="0" y="41389"/>
                </a:lnTo>
                <a:lnTo>
                  <a:pt x="3254" y="25278"/>
                </a:lnTo>
                <a:lnTo>
                  <a:pt x="12126" y="12122"/>
                </a:lnTo>
                <a:lnTo>
                  <a:pt x="25283" y="3252"/>
                </a:lnTo>
                <a:lnTo>
                  <a:pt x="41389" y="0"/>
                </a:lnTo>
                <a:lnTo>
                  <a:pt x="57500" y="3252"/>
                </a:lnTo>
                <a:lnTo>
                  <a:pt x="70656" y="12122"/>
                </a:lnTo>
                <a:lnTo>
                  <a:pt x="79526" y="25278"/>
                </a:lnTo>
                <a:lnTo>
                  <a:pt x="82778" y="41389"/>
                </a:lnTo>
                <a:close/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11086" y="6881000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20688" y="31038"/>
                </a:moveTo>
                <a:lnTo>
                  <a:pt x="10337" y="31038"/>
                </a:lnTo>
                <a:lnTo>
                  <a:pt x="4622" y="31038"/>
                </a:lnTo>
                <a:lnTo>
                  <a:pt x="0" y="26403"/>
                </a:lnTo>
                <a:lnTo>
                  <a:pt x="0" y="20688"/>
                </a:lnTo>
                <a:lnTo>
                  <a:pt x="0" y="10350"/>
                </a:lnTo>
                <a:lnTo>
                  <a:pt x="0" y="4635"/>
                </a:lnTo>
                <a:lnTo>
                  <a:pt x="4622" y="0"/>
                </a:lnTo>
                <a:lnTo>
                  <a:pt x="10337" y="0"/>
                </a:lnTo>
                <a:lnTo>
                  <a:pt x="20688" y="0"/>
                </a:lnTo>
                <a:lnTo>
                  <a:pt x="26403" y="0"/>
                </a:lnTo>
                <a:lnTo>
                  <a:pt x="31038" y="4635"/>
                </a:lnTo>
                <a:lnTo>
                  <a:pt x="31038" y="10350"/>
                </a:lnTo>
                <a:lnTo>
                  <a:pt x="31038" y="20688"/>
                </a:lnTo>
                <a:lnTo>
                  <a:pt x="31038" y="26403"/>
                </a:lnTo>
                <a:lnTo>
                  <a:pt x="26403" y="31038"/>
                </a:lnTo>
                <a:lnTo>
                  <a:pt x="20688" y="31038"/>
                </a:lnTo>
                <a:close/>
              </a:path>
            </a:pathLst>
          </a:custGeom>
          <a:ln w="730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6839902" y="10353611"/>
            <a:ext cx="142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21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03992"/>
            <a:ext cx="7559992" cy="46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77995"/>
            <a:ext cx="1548130" cy="3096260"/>
          </a:xfrm>
          <a:custGeom>
            <a:avLst/>
            <a:gdLst/>
            <a:ahLst/>
            <a:cxnLst/>
            <a:rect l="l" t="t" r="r" b="b"/>
            <a:pathLst>
              <a:path w="1548130" h="3096259">
                <a:moveTo>
                  <a:pt x="0" y="3095993"/>
                </a:moveTo>
                <a:lnTo>
                  <a:pt x="1548003" y="3095993"/>
                </a:lnTo>
                <a:lnTo>
                  <a:pt x="1548003" y="0"/>
                </a:lnTo>
                <a:lnTo>
                  <a:pt x="0" y="0"/>
                </a:lnTo>
                <a:lnTo>
                  <a:pt x="0" y="3095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00011"/>
            <a:ext cx="7559992" cy="1979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99998"/>
            <a:ext cx="7560005" cy="19799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5172" y="3888003"/>
            <a:ext cx="0" cy="3186430"/>
          </a:xfrm>
          <a:custGeom>
            <a:avLst/>
            <a:gdLst/>
            <a:ahLst/>
            <a:cxnLst/>
            <a:rect l="l" t="t" r="r" b="b"/>
            <a:pathLst>
              <a:path h="3186429">
                <a:moveTo>
                  <a:pt x="0" y="0"/>
                </a:moveTo>
                <a:lnTo>
                  <a:pt x="0" y="3185985"/>
                </a:lnTo>
              </a:path>
            </a:pathLst>
          </a:custGeom>
          <a:ln w="9802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2493" y="4047515"/>
            <a:ext cx="0" cy="3027045"/>
          </a:xfrm>
          <a:custGeom>
            <a:avLst/>
            <a:gdLst/>
            <a:ahLst/>
            <a:cxnLst/>
            <a:rect l="l" t="t" r="r" b="b"/>
            <a:pathLst>
              <a:path h="3027045">
                <a:moveTo>
                  <a:pt x="0" y="0"/>
                </a:moveTo>
                <a:lnTo>
                  <a:pt x="0" y="3026473"/>
                </a:lnTo>
              </a:path>
            </a:pathLst>
          </a:custGeom>
          <a:ln w="9802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305" y="4184332"/>
            <a:ext cx="0" cy="2889885"/>
          </a:xfrm>
          <a:custGeom>
            <a:avLst/>
            <a:gdLst/>
            <a:ahLst/>
            <a:cxnLst/>
            <a:rect l="l" t="t" r="r" b="b"/>
            <a:pathLst>
              <a:path h="2889884">
                <a:moveTo>
                  <a:pt x="0" y="0"/>
                </a:moveTo>
                <a:lnTo>
                  <a:pt x="0" y="2889656"/>
                </a:lnTo>
              </a:path>
            </a:pathLst>
          </a:custGeom>
          <a:ln w="9802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130" y="4247832"/>
            <a:ext cx="0" cy="2826385"/>
          </a:xfrm>
          <a:custGeom>
            <a:avLst/>
            <a:gdLst/>
            <a:ahLst/>
            <a:cxnLst/>
            <a:rect l="l" t="t" r="r" b="b"/>
            <a:pathLst>
              <a:path h="2826384">
                <a:moveTo>
                  <a:pt x="0" y="0"/>
                </a:moveTo>
                <a:lnTo>
                  <a:pt x="0" y="2826156"/>
                </a:lnTo>
              </a:path>
            </a:pathLst>
          </a:custGeom>
          <a:ln w="9802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943" y="4319803"/>
            <a:ext cx="0" cy="2754630"/>
          </a:xfrm>
          <a:custGeom>
            <a:avLst/>
            <a:gdLst/>
            <a:ahLst/>
            <a:cxnLst/>
            <a:rect l="l" t="t" r="r" b="b"/>
            <a:pathLst>
              <a:path h="2754629">
                <a:moveTo>
                  <a:pt x="0" y="0"/>
                </a:moveTo>
                <a:lnTo>
                  <a:pt x="0" y="2754185"/>
                </a:lnTo>
              </a:path>
            </a:pathLst>
          </a:custGeom>
          <a:ln w="9802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5522" y="4184332"/>
            <a:ext cx="0" cy="2889885"/>
          </a:xfrm>
          <a:custGeom>
            <a:avLst/>
            <a:gdLst/>
            <a:ahLst/>
            <a:cxnLst/>
            <a:rect l="l" t="t" r="r" b="b"/>
            <a:pathLst>
              <a:path h="2889884">
                <a:moveTo>
                  <a:pt x="0" y="0"/>
                </a:moveTo>
                <a:lnTo>
                  <a:pt x="0" y="2889656"/>
                </a:lnTo>
              </a:path>
            </a:pathLst>
          </a:custGeom>
          <a:ln w="9802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43962" y="4184332"/>
            <a:ext cx="0" cy="2889885"/>
          </a:xfrm>
          <a:custGeom>
            <a:avLst/>
            <a:gdLst/>
            <a:ahLst/>
            <a:cxnLst/>
            <a:rect l="l" t="t" r="r" b="b"/>
            <a:pathLst>
              <a:path h="2889884">
                <a:moveTo>
                  <a:pt x="0" y="0"/>
                </a:moveTo>
                <a:lnTo>
                  <a:pt x="0" y="2889656"/>
                </a:lnTo>
              </a:path>
            </a:pathLst>
          </a:custGeom>
          <a:ln w="9802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16855"/>
            <a:ext cx="1380490" cy="127000"/>
          </a:xfrm>
          <a:custGeom>
            <a:avLst/>
            <a:gdLst/>
            <a:ahLst/>
            <a:cxnLst/>
            <a:rect l="l" t="t" r="r" b="b"/>
            <a:pathLst>
              <a:path w="1380490" h="127000">
                <a:moveTo>
                  <a:pt x="0" y="126952"/>
                </a:moveTo>
                <a:lnTo>
                  <a:pt x="1165031" y="0"/>
                </a:lnTo>
                <a:lnTo>
                  <a:pt x="1380220" y="31178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268785"/>
            <a:ext cx="1414145" cy="127000"/>
          </a:xfrm>
          <a:custGeom>
            <a:avLst/>
            <a:gdLst/>
            <a:ahLst/>
            <a:cxnLst/>
            <a:rect l="l" t="t" r="r" b="b"/>
            <a:pathLst>
              <a:path w="1414145" h="127000">
                <a:moveTo>
                  <a:pt x="0" y="126940"/>
                </a:moveTo>
                <a:lnTo>
                  <a:pt x="1165031" y="0"/>
                </a:lnTo>
                <a:lnTo>
                  <a:pt x="1414091" y="27927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520715"/>
            <a:ext cx="1472565" cy="104139"/>
          </a:xfrm>
          <a:custGeom>
            <a:avLst/>
            <a:gdLst/>
            <a:ahLst/>
            <a:cxnLst/>
            <a:rect l="l" t="t" r="r" b="b"/>
            <a:pathLst>
              <a:path w="1472565" h="104139">
                <a:moveTo>
                  <a:pt x="0" y="103924"/>
                </a:moveTo>
                <a:lnTo>
                  <a:pt x="1165031" y="0"/>
                </a:lnTo>
                <a:lnTo>
                  <a:pt x="1472562" y="28968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772632"/>
            <a:ext cx="1473200" cy="86360"/>
          </a:xfrm>
          <a:custGeom>
            <a:avLst/>
            <a:gdLst/>
            <a:ahLst/>
            <a:cxnLst/>
            <a:rect l="l" t="t" r="r" b="b"/>
            <a:pathLst>
              <a:path w="1473200" h="86360">
                <a:moveTo>
                  <a:pt x="0" y="85806"/>
                </a:moveTo>
                <a:lnTo>
                  <a:pt x="1165031" y="0"/>
                </a:lnTo>
                <a:lnTo>
                  <a:pt x="1473083" y="14122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024562"/>
            <a:ext cx="1475740" cy="63500"/>
          </a:xfrm>
          <a:custGeom>
            <a:avLst/>
            <a:gdLst/>
            <a:ahLst/>
            <a:cxnLst/>
            <a:rect l="l" t="t" r="r" b="b"/>
            <a:pathLst>
              <a:path w="1475740" h="63500">
                <a:moveTo>
                  <a:pt x="0" y="63470"/>
                </a:moveTo>
                <a:lnTo>
                  <a:pt x="1165031" y="0"/>
                </a:lnTo>
                <a:lnTo>
                  <a:pt x="1475381" y="1371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276480"/>
            <a:ext cx="1165225" cy="56515"/>
          </a:xfrm>
          <a:custGeom>
            <a:avLst/>
            <a:gdLst/>
            <a:ahLst/>
            <a:cxnLst/>
            <a:rect l="l" t="t" r="r" b="b"/>
            <a:pathLst>
              <a:path w="1165225" h="56514">
                <a:moveTo>
                  <a:pt x="0" y="56289"/>
                </a:moveTo>
                <a:lnTo>
                  <a:pt x="1165031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528410"/>
            <a:ext cx="1165225" cy="41910"/>
          </a:xfrm>
          <a:custGeom>
            <a:avLst/>
            <a:gdLst/>
            <a:ahLst/>
            <a:cxnLst/>
            <a:rect l="l" t="t" r="r" b="b"/>
            <a:pathLst>
              <a:path w="1165225" h="41909">
                <a:moveTo>
                  <a:pt x="0" y="41514"/>
                </a:moveTo>
                <a:lnTo>
                  <a:pt x="1165031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6780327"/>
            <a:ext cx="1165225" cy="10795"/>
          </a:xfrm>
          <a:custGeom>
            <a:avLst/>
            <a:gdLst/>
            <a:ahLst/>
            <a:cxnLst/>
            <a:rect l="l" t="t" r="r" b="b"/>
            <a:pathLst>
              <a:path w="1165225" h="10795">
                <a:moveTo>
                  <a:pt x="0" y="10753"/>
                </a:moveTo>
                <a:lnTo>
                  <a:pt x="1165031" y="0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6999022"/>
            <a:ext cx="1165225" cy="49530"/>
          </a:xfrm>
          <a:custGeom>
            <a:avLst/>
            <a:gdLst/>
            <a:ahLst/>
            <a:cxnLst/>
            <a:rect l="l" t="t" r="r" b="b"/>
            <a:pathLst>
              <a:path w="1165225" h="49529">
                <a:moveTo>
                  <a:pt x="0" y="0"/>
                </a:moveTo>
                <a:lnTo>
                  <a:pt x="1165031" y="49109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764938"/>
            <a:ext cx="1472565" cy="127000"/>
          </a:xfrm>
          <a:custGeom>
            <a:avLst/>
            <a:gdLst/>
            <a:ahLst/>
            <a:cxnLst/>
            <a:rect l="l" t="t" r="r" b="b"/>
            <a:pathLst>
              <a:path w="1472565" h="127000">
                <a:moveTo>
                  <a:pt x="0" y="126940"/>
                </a:moveTo>
                <a:lnTo>
                  <a:pt x="1165031" y="0"/>
                </a:lnTo>
                <a:lnTo>
                  <a:pt x="1472562" y="46037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4513008"/>
            <a:ext cx="1472565" cy="127000"/>
          </a:xfrm>
          <a:custGeom>
            <a:avLst/>
            <a:gdLst/>
            <a:ahLst/>
            <a:cxnLst/>
            <a:rect l="l" t="t" r="r" b="b"/>
            <a:pathLst>
              <a:path w="1472565" h="127000">
                <a:moveTo>
                  <a:pt x="0" y="126952"/>
                </a:moveTo>
                <a:lnTo>
                  <a:pt x="1165031" y="0"/>
                </a:lnTo>
                <a:lnTo>
                  <a:pt x="1472562" y="54546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4250055"/>
            <a:ext cx="1165225" cy="146685"/>
          </a:xfrm>
          <a:custGeom>
            <a:avLst/>
            <a:gdLst/>
            <a:ahLst/>
            <a:cxnLst/>
            <a:rect l="l" t="t" r="r" b="b"/>
            <a:pathLst>
              <a:path w="1165225" h="146685">
                <a:moveTo>
                  <a:pt x="0" y="146107"/>
                </a:moveTo>
                <a:lnTo>
                  <a:pt x="1165031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45079" y="4516348"/>
            <a:ext cx="934719" cy="172085"/>
          </a:xfrm>
          <a:custGeom>
            <a:avLst/>
            <a:gdLst/>
            <a:ahLst/>
            <a:cxnLst/>
            <a:rect l="l" t="t" r="r" b="b"/>
            <a:pathLst>
              <a:path w="934719" h="172085">
                <a:moveTo>
                  <a:pt x="0" y="171856"/>
                </a:moveTo>
                <a:lnTo>
                  <a:pt x="934631" y="0"/>
                </a:lnTo>
              </a:path>
            </a:pathLst>
          </a:custGeom>
          <a:ln w="4444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41853" y="4587875"/>
            <a:ext cx="849630" cy="170180"/>
          </a:xfrm>
          <a:custGeom>
            <a:avLst/>
            <a:gdLst/>
            <a:ahLst/>
            <a:cxnLst/>
            <a:rect l="l" t="t" r="r" b="b"/>
            <a:pathLst>
              <a:path w="849630" h="170179">
                <a:moveTo>
                  <a:pt x="849223" y="44259"/>
                </a:moveTo>
                <a:lnTo>
                  <a:pt x="56781" y="170052"/>
                </a:lnTo>
                <a:lnTo>
                  <a:pt x="0" y="153390"/>
                </a:lnTo>
                <a:lnTo>
                  <a:pt x="844918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5079" y="4430890"/>
            <a:ext cx="926465" cy="170815"/>
          </a:xfrm>
          <a:custGeom>
            <a:avLst/>
            <a:gdLst/>
            <a:ahLst/>
            <a:cxnLst/>
            <a:rect l="l" t="t" r="r" b="b"/>
            <a:pathLst>
              <a:path w="926464" h="170814">
                <a:moveTo>
                  <a:pt x="0" y="170281"/>
                </a:moveTo>
                <a:lnTo>
                  <a:pt x="926020" y="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68191" y="4402455"/>
            <a:ext cx="125095" cy="2734945"/>
          </a:xfrm>
          <a:custGeom>
            <a:avLst/>
            <a:gdLst/>
            <a:ahLst/>
            <a:cxnLst/>
            <a:rect l="l" t="t" r="r" b="b"/>
            <a:pathLst>
              <a:path w="125094" h="2734945">
                <a:moveTo>
                  <a:pt x="0" y="0"/>
                </a:moveTo>
                <a:lnTo>
                  <a:pt x="49181" y="478165"/>
                </a:lnTo>
                <a:lnTo>
                  <a:pt x="75938" y="761468"/>
                </a:lnTo>
                <a:lnTo>
                  <a:pt x="89595" y="961429"/>
                </a:lnTo>
                <a:lnTo>
                  <a:pt x="99479" y="1189570"/>
                </a:lnTo>
                <a:lnTo>
                  <a:pt x="109700" y="1588178"/>
                </a:lnTo>
                <a:lnTo>
                  <a:pt x="117736" y="2101899"/>
                </a:lnTo>
                <a:lnTo>
                  <a:pt x="122994" y="2545770"/>
                </a:lnTo>
                <a:lnTo>
                  <a:pt x="124879" y="273483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84434" y="4402455"/>
            <a:ext cx="125095" cy="2734945"/>
          </a:xfrm>
          <a:custGeom>
            <a:avLst/>
            <a:gdLst/>
            <a:ahLst/>
            <a:cxnLst/>
            <a:rect l="l" t="t" r="r" b="b"/>
            <a:pathLst>
              <a:path w="125094" h="2734945">
                <a:moveTo>
                  <a:pt x="0" y="0"/>
                </a:moveTo>
                <a:lnTo>
                  <a:pt x="49181" y="478165"/>
                </a:lnTo>
                <a:lnTo>
                  <a:pt x="75938" y="761468"/>
                </a:lnTo>
                <a:lnTo>
                  <a:pt x="89595" y="961429"/>
                </a:lnTo>
                <a:lnTo>
                  <a:pt x="99479" y="1189570"/>
                </a:lnTo>
                <a:lnTo>
                  <a:pt x="109700" y="1588178"/>
                </a:lnTo>
                <a:lnTo>
                  <a:pt x="117736" y="2101899"/>
                </a:lnTo>
                <a:lnTo>
                  <a:pt x="122994" y="2545770"/>
                </a:lnTo>
                <a:lnTo>
                  <a:pt x="124879" y="273483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81970" y="4402455"/>
            <a:ext cx="125095" cy="2734945"/>
          </a:xfrm>
          <a:custGeom>
            <a:avLst/>
            <a:gdLst/>
            <a:ahLst/>
            <a:cxnLst/>
            <a:rect l="l" t="t" r="r" b="b"/>
            <a:pathLst>
              <a:path w="125094" h="2734945">
                <a:moveTo>
                  <a:pt x="0" y="0"/>
                </a:moveTo>
                <a:lnTo>
                  <a:pt x="49174" y="478165"/>
                </a:lnTo>
                <a:lnTo>
                  <a:pt x="75928" y="761468"/>
                </a:lnTo>
                <a:lnTo>
                  <a:pt x="89587" y="961429"/>
                </a:lnTo>
                <a:lnTo>
                  <a:pt x="99479" y="1189570"/>
                </a:lnTo>
                <a:lnTo>
                  <a:pt x="109700" y="1588178"/>
                </a:lnTo>
                <a:lnTo>
                  <a:pt x="117736" y="2101899"/>
                </a:lnTo>
                <a:lnTo>
                  <a:pt x="122994" y="2545770"/>
                </a:lnTo>
                <a:lnTo>
                  <a:pt x="124879" y="273483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94823" y="4402455"/>
            <a:ext cx="125095" cy="2734945"/>
          </a:xfrm>
          <a:custGeom>
            <a:avLst/>
            <a:gdLst/>
            <a:ahLst/>
            <a:cxnLst/>
            <a:rect l="l" t="t" r="r" b="b"/>
            <a:pathLst>
              <a:path w="125094" h="2734945">
                <a:moveTo>
                  <a:pt x="0" y="0"/>
                </a:moveTo>
                <a:lnTo>
                  <a:pt x="49181" y="478165"/>
                </a:lnTo>
                <a:lnTo>
                  <a:pt x="75938" y="761468"/>
                </a:lnTo>
                <a:lnTo>
                  <a:pt x="89595" y="961429"/>
                </a:lnTo>
                <a:lnTo>
                  <a:pt x="99479" y="1189570"/>
                </a:lnTo>
                <a:lnTo>
                  <a:pt x="109700" y="1588178"/>
                </a:lnTo>
                <a:lnTo>
                  <a:pt x="117736" y="2101899"/>
                </a:lnTo>
                <a:lnTo>
                  <a:pt x="122994" y="2545770"/>
                </a:lnTo>
                <a:lnTo>
                  <a:pt x="124879" y="273483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53153" y="4402455"/>
            <a:ext cx="125095" cy="2734945"/>
          </a:xfrm>
          <a:custGeom>
            <a:avLst/>
            <a:gdLst/>
            <a:ahLst/>
            <a:cxnLst/>
            <a:rect l="l" t="t" r="r" b="b"/>
            <a:pathLst>
              <a:path w="125094" h="2734945">
                <a:moveTo>
                  <a:pt x="124879" y="0"/>
                </a:moveTo>
                <a:lnTo>
                  <a:pt x="75697" y="478165"/>
                </a:lnTo>
                <a:lnTo>
                  <a:pt x="48941" y="761468"/>
                </a:lnTo>
                <a:lnTo>
                  <a:pt x="35283" y="961429"/>
                </a:lnTo>
                <a:lnTo>
                  <a:pt x="25400" y="1189570"/>
                </a:lnTo>
                <a:lnTo>
                  <a:pt x="15178" y="1588178"/>
                </a:lnTo>
                <a:lnTo>
                  <a:pt x="7142" y="2101899"/>
                </a:lnTo>
                <a:lnTo>
                  <a:pt x="1884" y="2545770"/>
                </a:lnTo>
                <a:lnTo>
                  <a:pt x="0" y="273483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40542" y="4402455"/>
            <a:ext cx="125095" cy="2734945"/>
          </a:xfrm>
          <a:custGeom>
            <a:avLst/>
            <a:gdLst/>
            <a:ahLst/>
            <a:cxnLst/>
            <a:rect l="l" t="t" r="r" b="b"/>
            <a:pathLst>
              <a:path w="125095" h="2734945">
                <a:moveTo>
                  <a:pt x="124879" y="0"/>
                </a:moveTo>
                <a:lnTo>
                  <a:pt x="75697" y="478165"/>
                </a:lnTo>
                <a:lnTo>
                  <a:pt x="48941" y="761468"/>
                </a:lnTo>
                <a:lnTo>
                  <a:pt x="35283" y="961429"/>
                </a:lnTo>
                <a:lnTo>
                  <a:pt x="25399" y="1189570"/>
                </a:lnTo>
                <a:lnTo>
                  <a:pt x="15178" y="1588178"/>
                </a:lnTo>
                <a:lnTo>
                  <a:pt x="7142" y="2101899"/>
                </a:lnTo>
                <a:lnTo>
                  <a:pt x="1884" y="2545770"/>
                </a:lnTo>
                <a:lnTo>
                  <a:pt x="0" y="2734830"/>
                </a:lnTo>
              </a:path>
            </a:pathLst>
          </a:custGeom>
          <a:ln w="444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0580" y="4608424"/>
            <a:ext cx="2550962" cy="5405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07299" y="3293516"/>
            <a:ext cx="5296502" cy="1218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0"/>
              </a:lnSpc>
              <a:spcBef>
                <a:spcPts val="100"/>
              </a:spcBef>
            </a:pPr>
            <a:r>
              <a:rPr lang="ru-RU" sz="2000" spc="90" dirty="0">
                <a:solidFill>
                  <a:srgbClr val="472F9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Пример</a:t>
            </a:r>
            <a:r>
              <a:rPr sz="2000" spc="85" dirty="0">
                <a:solidFill>
                  <a:srgbClr val="472F9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sz="2000" spc="105" dirty="0">
                <a:solidFill>
                  <a:srgbClr val="472F9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3</a:t>
            </a:r>
            <a:endParaRPr lang="ru-RU" sz="2000" spc="105" dirty="0">
              <a:solidFill>
                <a:srgbClr val="472F92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2700">
              <a:lnSpc>
                <a:spcPts val="2300"/>
              </a:lnSpc>
              <a:spcBef>
                <a:spcPts val="100"/>
              </a:spcBef>
            </a:pPr>
            <a:endParaRPr lang="ru-RU" sz="2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2700">
              <a:lnSpc>
                <a:spcPts val="2300"/>
              </a:lnSpc>
              <a:spcBef>
                <a:spcPts val="100"/>
              </a:spcBef>
            </a:pPr>
            <a:r>
              <a:rPr lang="ru-RU" sz="2000" b="1" spc="105" dirty="0">
                <a:solidFill>
                  <a:srgbClr val="091B2A"/>
                </a:solidFill>
                <a:latin typeface="Gill Sans SemiBold" panose="020B0502020104020203" pitchFamily="34" charset="-79"/>
                <a:cs typeface="Gill Sans" panose="020B0502020104020203" pitchFamily="34" charset="-79"/>
              </a:rPr>
              <a:t>Аналитика городского пространства</a:t>
            </a:r>
            <a:endParaRPr lang="ru-RU" sz="2000" b="1" spc="105" dirty="0">
              <a:solidFill>
                <a:srgbClr val="091B2A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2700">
              <a:lnSpc>
                <a:spcPts val="2300"/>
              </a:lnSpc>
            </a:pPr>
            <a:endParaRPr sz="20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373" y="7074217"/>
            <a:ext cx="5039995" cy="3618229"/>
          </a:xfrm>
          <a:custGeom>
            <a:avLst/>
            <a:gdLst/>
            <a:ahLst/>
            <a:cxnLst/>
            <a:rect l="l" t="t" r="r" b="b"/>
            <a:pathLst>
              <a:path w="5039995" h="3618229">
                <a:moveTo>
                  <a:pt x="0" y="3618001"/>
                </a:moveTo>
                <a:lnTo>
                  <a:pt x="5039995" y="3618001"/>
                </a:lnTo>
                <a:lnTo>
                  <a:pt x="503999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050" y="7200658"/>
            <a:ext cx="4689627" cy="3181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</a:pPr>
            <a:r>
              <a:rPr lang="ru-RU" sz="1300" dirty="0">
                <a:solidFill>
                  <a:srgbClr val="472F92"/>
                </a:solidFill>
                <a:latin typeface="Gill Sans MT" panose="020B0502020104020203"/>
                <a:cs typeface="Gill Sans MT" panose="020B0502020104020203"/>
              </a:rPr>
              <a:t>Как понять городским службам и муниципалитету</a:t>
            </a:r>
          </a:p>
          <a:p>
            <a:pPr marL="12700">
              <a:lnSpc>
                <a:spcPts val="1540"/>
              </a:lnSpc>
            </a:pPr>
            <a:r>
              <a:rPr lang="ru-RU" sz="1300" dirty="0">
                <a:solidFill>
                  <a:srgbClr val="472F92"/>
                </a:solidFill>
                <a:latin typeface="Gill Sans MT" panose="020B0502020104020203"/>
                <a:cs typeface="Gill Sans MT" panose="020B0502020104020203"/>
              </a:rPr>
              <a:t>города какие места в парке привлекают больше всего людей?</a:t>
            </a:r>
            <a:endParaRPr lang="ru-RU" sz="1300" dirty="0">
              <a:latin typeface="Gill Sans MT" panose="020B0502020104020203"/>
              <a:cs typeface="Gill Sans MT" panose="020B0502020104020203"/>
            </a:endParaRPr>
          </a:p>
          <a:p>
            <a:pPr marL="243000" indent="-228600">
              <a:lnSpc>
                <a:spcPct val="130000"/>
              </a:lnSpc>
              <a:spcBef>
                <a:spcPts val="100"/>
              </a:spcBef>
              <a:buFont typeface="+mj-lt"/>
              <a:buAutoNum type="arabicPeriod"/>
              <a:tabLst>
                <a:tab pos="193040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Камера с интеллектуальными возможностями и встроенной аналитикой обеспечивает</a:t>
            </a:r>
            <a:r>
              <a:rPr lang="en-US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сбор такой информации как:</a:t>
            </a:r>
          </a:p>
          <a:p>
            <a:pPr marL="360000" lvl="2" indent="-22860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7114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 какой части парка люди проводят большую часть времени 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(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анализ скопления людей</a:t>
            </a:r>
            <a:r>
              <a:rPr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)</a:t>
            </a: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;</a:t>
            </a:r>
            <a:endParaRPr sz="85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360000" lvl="2" indent="-22860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7114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 какие дни и в какое время больше всего людей посещает парк;</a:t>
            </a:r>
          </a:p>
          <a:p>
            <a:pPr marL="360000" lvl="2" indent="-22860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7114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Где образовалась мусорная свалка;</a:t>
            </a:r>
            <a:endParaRPr sz="85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360000" lvl="2" indent="-22860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71145" algn="l"/>
              </a:tabLst>
            </a:pPr>
            <a:r>
              <a:rPr lang="ru-RU" sz="85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Какие парковые зоны используются больше всего и какие из них менее посещаемые, например, спортивные площадки, зона для пикников, игровые площадки, туалеты, кафе и т.д.</a:t>
            </a:r>
          </a:p>
          <a:p>
            <a:pPr marL="243000" indent="-228600">
              <a:lnSpc>
                <a:spcPct val="130000"/>
              </a:lnSpc>
              <a:spcBef>
                <a:spcPts val="100"/>
              </a:spcBef>
              <a:buFont typeface="+mj-lt"/>
              <a:buAutoNum type="arabicPeriod"/>
              <a:tabLst>
                <a:tab pos="271145" algn="l"/>
              </a:tabLst>
            </a:pPr>
            <a:r>
              <a:rPr lang="ru-RU" sz="85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Бесплатный </a:t>
            </a:r>
            <a:r>
              <a:rPr lang="en-US" sz="85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Wi-Fi </a:t>
            </a:r>
            <a:r>
              <a:rPr lang="ru-RU" sz="85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в парке предоставляет не только интернет, но и является средством сбора аналитической информации, которая в местах массового скопления людей показывает необходимость обеспечения безопасности или организации мероприятий по созданию комфортной среды. Например, вызов клиринговой службы, привлечение дополнительной охраны, ограничение доступа в парк дабы избежать переполнения, пополнение запасов воды в кафе или </a:t>
            </a:r>
            <a:r>
              <a:rPr lang="ru-RU" sz="850" spc="50" dirty="0" err="1">
                <a:latin typeface="Gill Sans" panose="020B0502020104020203" pitchFamily="34" charset="-79"/>
                <a:cs typeface="Gill Sans" panose="020B0502020104020203" pitchFamily="34" charset="-79"/>
              </a:rPr>
              <a:t>вендинговых</a:t>
            </a:r>
            <a:r>
              <a:rPr lang="ru-RU" sz="85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 аппаратах.</a:t>
            </a:r>
            <a:r>
              <a:rPr lang="ru-RU" sz="850" spc="50" dirty="0"/>
              <a:t> </a:t>
            </a:r>
            <a:endParaRPr sz="85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179614" y="2079244"/>
            <a:ext cx="142875" cy="635635"/>
          </a:xfrm>
          <a:custGeom>
            <a:avLst/>
            <a:gdLst/>
            <a:ahLst/>
            <a:cxnLst/>
            <a:rect l="l" t="t" r="r" b="b"/>
            <a:pathLst>
              <a:path w="142875" h="635635">
                <a:moveTo>
                  <a:pt x="4432" y="635152"/>
                </a:moveTo>
                <a:lnTo>
                  <a:pt x="40172" y="597956"/>
                </a:lnTo>
                <a:lnTo>
                  <a:pt x="70848" y="557531"/>
                </a:lnTo>
                <a:lnTo>
                  <a:pt x="96301" y="514237"/>
                </a:lnTo>
                <a:lnTo>
                  <a:pt x="116373" y="468436"/>
                </a:lnTo>
                <a:lnTo>
                  <a:pt x="130906" y="420488"/>
                </a:lnTo>
                <a:lnTo>
                  <a:pt x="139742" y="370754"/>
                </a:lnTo>
                <a:lnTo>
                  <a:pt x="142722" y="319595"/>
                </a:lnTo>
                <a:lnTo>
                  <a:pt x="139576" y="268015"/>
                </a:lnTo>
                <a:lnTo>
                  <a:pt x="130294" y="217540"/>
                </a:lnTo>
                <a:lnTo>
                  <a:pt x="115108" y="168690"/>
                </a:lnTo>
                <a:lnTo>
                  <a:pt x="94253" y="121989"/>
                </a:lnTo>
                <a:lnTo>
                  <a:pt x="67961" y="77959"/>
                </a:lnTo>
                <a:lnTo>
                  <a:pt x="36465" y="37121"/>
                </a:lnTo>
                <a:lnTo>
                  <a:pt x="0" y="0"/>
                </a:lnTo>
              </a:path>
            </a:pathLst>
          </a:custGeom>
          <a:ln w="12699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55040" y="2013305"/>
            <a:ext cx="168275" cy="767080"/>
          </a:xfrm>
          <a:custGeom>
            <a:avLst/>
            <a:gdLst/>
            <a:ahLst/>
            <a:cxnLst/>
            <a:rect l="l" t="t" r="r" b="b"/>
            <a:pathLst>
              <a:path w="168275" h="767080">
                <a:moveTo>
                  <a:pt x="4648" y="766673"/>
                </a:moveTo>
                <a:lnTo>
                  <a:pt x="37963" y="731775"/>
                </a:lnTo>
                <a:lnTo>
                  <a:pt x="67687" y="694535"/>
                </a:lnTo>
                <a:lnTo>
                  <a:pt x="93733" y="655159"/>
                </a:lnTo>
                <a:lnTo>
                  <a:pt x="116012" y="613852"/>
                </a:lnTo>
                <a:lnTo>
                  <a:pt x="134437" y="570819"/>
                </a:lnTo>
                <a:lnTo>
                  <a:pt x="148921" y="526266"/>
                </a:lnTo>
                <a:lnTo>
                  <a:pt x="159374" y="480397"/>
                </a:lnTo>
                <a:lnTo>
                  <a:pt x="165711" y="433418"/>
                </a:lnTo>
                <a:lnTo>
                  <a:pt x="167843" y="385533"/>
                </a:lnTo>
                <a:lnTo>
                  <a:pt x="165650" y="336884"/>
                </a:lnTo>
                <a:lnTo>
                  <a:pt x="159133" y="289204"/>
                </a:lnTo>
                <a:lnTo>
                  <a:pt x="148382" y="242699"/>
                </a:lnTo>
                <a:lnTo>
                  <a:pt x="133486" y="197579"/>
                </a:lnTo>
                <a:lnTo>
                  <a:pt x="114536" y="154050"/>
                </a:lnTo>
                <a:lnTo>
                  <a:pt x="91622" y="112320"/>
                </a:lnTo>
                <a:lnTo>
                  <a:pt x="64835" y="72596"/>
                </a:lnTo>
                <a:lnTo>
                  <a:pt x="34264" y="35087"/>
                </a:lnTo>
                <a:lnTo>
                  <a:pt x="0" y="0"/>
                </a:lnTo>
              </a:path>
            </a:pathLst>
          </a:custGeom>
          <a:ln w="12700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94194" y="2161921"/>
            <a:ext cx="111125" cy="477520"/>
          </a:xfrm>
          <a:custGeom>
            <a:avLst/>
            <a:gdLst/>
            <a:ahLst/>
            <a:cxnLst/>
            <a:rect l="l" t="t" r="r" b="b"/>
            <a:pathLst>
              <a:path w="111125" h="477519">
                <a:moveTo>
                  <a:pt x="0" y="476999"/>
                </a:moveTo>
                <a:lnTo>
                  <a:pt x="32671" y="444618"/>
                </a:lnTo>
                <a:lnTo>
                  <a:pt x="60047" y="408355"/>
                </a:lnTo>
                <a:lnTo>
                  <a:pt x="81840" y="368833"/>
                </a:lnTo>
                <a:lnTo>
                  <a:pt x="97762" y="326673"/>
                </a:lnTo>
                <a:lnTo>
                  <a:pt x="107526" y="282498"/>
                </a:lnTo>
                <a:lnTo>
                  <a:pt x="110845" y="236931"/>
                </a:lnTo>
                <a:lnTo>
                  <a:pt x="106234" y="183397"/>
                </a:lnTo>
                <a:lnTo>
                  <a:pt x="92724" y="131876"/>
                </a:lnTo>
                <a:lnTo>
                  <a:pt x="70794" y="83429"/>
                </a:lnTo>
                <a:lnTo>
                  <a:pt x="40928" y="39116"/>
                </a:lnTo>
                <a:lnTo>
                  <a:pt x="3606" y="0"/>
                </a:lnTo>
              </a:path>
            </a:pathLst>
          </a:custGeom>
          <a:ln w="12700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76263" y="2078888"/>
            <a:ext cx="142875" cy="635635"/>
          </a:xfrm>
          <a:custGeom>
            <a:avLst/>
            <a:gdLst/>
            <a:ahLst/>
            <a:cxnLst/>
            <a:rect l="l" t="t" r="r" b="b"/>
            <a:pathLst>
              <a:path w="142875" h="635635">
                <a:moveTo>
                  <a:pt x="138290" y="0"/>
                </a:moveTo>
                <a:lnTo>
                  <a:pt x="102550" y="37195"/>
                </a:lnTo>
                <a:lnTo>
                  <a:pt x="71874" y="77620"/>
                </a:lnTo>
                <a:lnTo>
                  <a:pt x="46421" y="120914"/>
                </a:lnTo>
                <a:lnTo>
                  <a:pt x="26349" y="166715"/>
                </a:lnTo>
                <a:lnTo>
                  <a:pt x="11816" y="214664"/>
                </a:lnTo>
                <a:lnTo>
                  <a:pt x="2980" y="264398"/>
                </a:lnTo>
                <a:lnTo>
                  <a:pt x="0" y="315556"/>
                </a:lnTo>
                <a:lnTo>
                  <a:pt x="3145" y="367136"/>
                </a:lnTo>
                <a:lnTo>
                  <a:pt x="12428" y="417612"/>
                </a:lnTo>
                <a:lnTo>
                  <a:pt x="27613" y="466461"/>
                </a:lnTo>
                <a:lnTo>
                  <a:pt x="48469" y="513162"/>
                </a:lnTo>
                <a:lnTo>
                  <a:pt x="74761" y="557193"/>
                </a:lnTo>
                <a:lnTo>
                  <a:pt x="106257" y="598030"/>
                </a:lnTo>
                <a:lnTo>
                  <a:pt x="142722" y="635152"/>
                </a:lnTo>
              </a:path>
            </a:pathLst>
          </a:custGeom>
          <a:ln w="12699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75730" y="2013305"/>
            <a:ext cx="168275" cy="767080"/>
          </a:xfrm>
          <a:custGeom>
            <a:avLst/>
            <a:gdLst/>
            <a:ahLst/>
            <a:cxnLst/>
            <a:rect l="l" t="t" r="r" b="b"/>
            <a:pathLst>
              <a:path w="168275" h="767080">
                <a:moveTo>
                  <a:pt x="163195" y="0"/>
                </a:moveTo>
                <a:lnTo>
                  <a:pt x="129879" y="34898"/>
                </a:lnTo>
                <a:lnTo>
                  <a:pt x="100155" y="72138"/>
                </a:lnTo>
                <a:lnTo>
                  <a:pt x="74109" y="111513"/>
                </a:lnTo>
                <a:lnTo>
                  <a:pt x="51830" y="152820"/>
                </a:lnTo>
                <a:lnTo>
                  <a:pt x="33405" y="195853"/>
                </a:lnTo>
                <a:lnTo>
                  <a:pt x="18922" y="240407"/>
                </a:lnTo>
                <a:lnTo>
                  <a:pt x="8468" y="286276"/>
                </a:lnTo>
                <a:lnTo>
                  <a:pt x="2131" y="333255"/>
                </a:lnTo>
                <a:lnTo>
                  <a:pt x="0" y="381139"/>
                </a:lnTo>
                <a:lnTo>
                  <a:pt x="2192" y="429788"/>
                </a:lnTo>
                <a:lnTo>
                  <a:pt x="8709" y="477469"/>
                </a:lnTo>
                <a:lnTo>
                  <a:pt x="19461" y="523973"/>
                </a:lnTo>
                <a:lnTo>
                  <a:pt x="34356" y="569094"/>
                </a:lnTo>
                <a:lnTo>
                  <a:pt x="53306" y="612623"/>
                </a:lnTo>
                <a:lnTo>
                  <a:pt x="76220" y="654353"/>
                </a:lnTo>
                <a:lnTo>
                  <a:pt x="103008" y="694076"/>
                </a:lnTo>
                <a:lnTo>
                  <a:pt x="133579" y="731586"/>
                </a:lnTo>
                <a:lnTo>
                  <a:pt x="167843" y="766673"/>
                </a:lnTo>
              </a:path>
            </a:pathLst>
          </a:custGeom>
          <a:ln w="12700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93573" y="2154352"/>
            <a:ext cx="111125" cy="477520"/>
          </a:xfrm>
          <a:custGeom>
            <a:avLst/>
            <a:gdLst/>
            <a:ahLst/>
            <a:cxnLst/>
            <a:rect l="l" t="t" r="r" b="b"/>
            <a:pathLst>
              <a:path w="111125" h="477519">
                <a:moveTo>
                  <a:pt x="110845" y="0"/>
                </a:moveTo>
                <a:lnTo>
                  <a:pt x="78174" y="32380"/>
                </a:lnTo>
                <a:lnTo>
                  <a:pt x="50798" y="68643"/>
                </a:lnTo>
                <a:lnTo>
                  <a:pt x="29005" y="108165"/>
                </a:lnTo>
                <a:lnTo>
                  <a:pt x="13082" y="150325"/>
                </a:lnTo>
                <a:lnTo>
                  <a:pt x="3318" y="194500"/>
                </a:lnTo>
                <a:lnTo>
                  <a:pt x="0" y="240068"/>
                </a:lnTo>
                <a:lnTo>
                  <a:pt x="4610" y="293601"/>
                </a:lnTo>
                <a:lnTo>
                  <a:pt x="18121" y="345122"/>
                </a:lnTo>
                <a:lnTo>
                  <a:pt x="40050" y="393570"/>
                </a:lnTo>
                <a:lnTo>
                  <a:pt x="69917" y="437882"/>
                </a:lnTo>
                <a:lnTo>
                  <a:pt x="107238" y="476999"/>
                </a:lnTo>
              </a:path>
            </a:pathLst>
          </a:custGeom>
          <a:ln w="12700">
            <a:solidFill>
              <a:srgbClr val="00B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79260" y="1688173"/>
            <a:ext cx="337820" cy="8511540"/>
          </a:xfrm>
          <a:custGeom>
            <a:avLst/>
            <a:gdLst/>
            <a:ahLst/>
            <a:cxnLst/>
            <a:rect l="l" t="t" r="r" b="b"/>
            <a:pathLst>
              <a:path w="337820" h="8511540">
                <a:moveTo>
                  <a:pt x="170294" y="0"/>
                </a:moveTo>
                <a:lnTo>
                  <a:pt x="89397" y="7960"/>
                </a:lnTo>
                <a:lnTo>
                  <a:pt x="40412" y="28892"/>
                </a:lnTo>
                <a:lnTo>
                  <a:pt x="9753" y="60413"/>
                </a:lnTo>
                <a:lnTo>
                  <a:pt x="8966" y="218008"/>
                </a:lnTo>
                <a:lnTo>
                  <a:pt x="32727" y="241490"/>
                </a:lnTo>
                <a:lnTo>
                  <a:pt x="28511" y="1057859"/>
                </a:lnTo>
                <a:lnTo>
                  <a:pt x="22860" y="1061897"/>
                </a:lnTo>
                <a:lnTo>
                  <a:pt x="22860" y="1071981"/>
                </a:lnTo>
                <a:lnTo>
                  <a:pt x="10388" y="1078712"/>
                </a:lnTo>
                <a:lnTo>
                  <a:pt x="23266" y="1114018"/>
                </a:lnTo>
                <a:lnTo>
                  <a:pt x="24257" y="1138948"/>
                </a:lnTo>
                <a:lnTo>
                  <a:pt x="4305" y="1149019"/>
                </a:lnTo>
                <a:lnTo>
                  <a:pt x="0" y="2005964"/>
                </a:lnTo>
                <a:lnTo>
                  <a:pt x="3797" y="3639362"/>
                </a:lnTo>
                <a:lnTo>
                  <a:pt x="11087" y="7319225"/>
                </a:lnTo>
                <a:lnTo>
                  <a:pt x="11087" y="8444598"/>
                </a:lnTo>
                <a:lnTo>
                  <a:pt x="28886" y="8485926"/>
                </a:lnTo>
                <a:lnTo>
                  <a:pt x="52568" y="8506240"/>
                </a:lnTo>
                <a:lnTo>
                  <a:pt x="98105" y="8511424"/>
                </a:lnTo>
                <a:lnTo>
                  <a:pt x="181470" y="8507361"/>
                </a:lnTo>
                <a:lnTo>
                  <a:pt x="266389" y="8491541"/>
                </a:lnTo>
                <a:lnTo>
                  <a:pt x="313326" y="8465480"/>
                </a:lnTo>
                <a:lnTo>
                  <a:pt x="333362" y="8441099"/>
                </a:lnTo>
                <a:lnTo>
                  <a:pt x="337578" y="8430323"/>
                </a:lnTo>
                <a:lnTo>
                  <a:pt x="323951" y="1192758"/>
                </a:lnTo>
                <a:lnTo>
                  <a:pt x="311315" y="1186256"/>
                </a:lnTo>
                <a:lnTo>
                  <a:pt x="312445" y="1146810"/>
                </a:lnTo>
                <a:lnTo>
                  <a:pt x="306070" y="1138948"/>
                </a:lnTo>
                <a:lnTo>
                  <a:pt x="305320" y="1104773"/>
                </a:lnTo>
                <a:lnTo>
                  <a:pt x="314566" y="1100569"/>
                </a:lnTo>
                <a:lnTo>
                  <a:pt x="313728" y="1087120"/>
                </a:lnTo>
                <a:lnTo>
                  <a:pt x="309951" y="1078096"/>
                </a:lnTo>
                <a:lnTo>
                  <a:pt x="302460" y="1071357"/>
                </a:lnTo>
                <a:lnTo>
                  <a:pt x="295125" y="1067140"/>
                </a:lnTo>
                <a:lnTo>
                  <a:pt x="291820" y="1065682"/>
                </a:lnTo>
                <a:lnTo>
                  <a:pt x="291874" y="1057135"/>
                </a:lnTo>
                <a:lnTo>
                  <a:pt x="53403" y="1057135"/>
                </a:lnTo>
                <a:lnTo>
                  <a:pt x="52844" y="1046035"/>
                </a:lnTo>
                <a:lnTo>
                  <a:pt x="41440" y="1040828"/>
                </a:lnTo>
                <a:lnTo>
                  <a:pt x="41440" y="1018743"/>
                </a:lnTo>
                <a:lnTo>
                  <a:pt x="52844" y="1014539"/>
                </a:lnTo>
                <a:lnTo>
                  <a:pt x="53378" y="996327"/>
                </a:lnTo>
                <a:lnTo>
                  <a:pt x="255680" y="996327"/>
                </a:lnTo>
                <a:lnTo>
                  <a:pt x="268325" y="995794"/>
                </a:lnTo>
                <a:lnTo>
                  <a:pt x="292260" y="995794"/>
                </a:lnTo>
                <a:lnTo>
                  <a:pt x="293776" y="754773"/>
                </a:lnTo>
                <a:lnTo>
                  <a:pt x="55143" y="754773"/>
                </a:lnTo>
                <a:lnTo>
                  <a:pt x="58559" y="258165"/>
                </a:lnTo>
                <a:lnTo>
                  <a:pt x="296900" y="258165"/>
                </a:lnTo>
                <a:lnTo>
                  <a:pt x="296976" y="245960"/>
                </a:lnTo>
                <a:lnTo>
                  <a:pt x="322135" y="225348"/>
                </a:lnTo>
                <a:lnTo>
                  <a:pt x="321818" y="61442"/>
                </a:lnTo>
                <a:lnTo>
                  <a:pt x="308634" y="27892"/>
                </a:lnTo>
                <a:lnTo>
                  <a:pt x="288456" y="10309"/>
                </a:lnTo>
                <a:lnTo>
                  <a:pt x="247078" y="2931"/>
                </a:lnTo>
                <a:lnTo>
                  <a:pt x="170294" y="0"/>
                </a:lnTo>
                <a:close/>
              </a:path>
              <a:path w="337820" h="8511540">
                <a:moveTo>
                  <a:pt x="162694" y="1045530"/>
                </a:moveTo>
                <a:lnTo>
                  <a:pt x="102023" y="1048067"/>
                </a:lnTo>
                <a:lnTo>
                  <a:pt x="60216" y="1055495"/>
                </a:lnTo>
                <a:lnTo>
                  <a:pt x="53403" y="1057135"/>
                </a:lnTo>
                <a:lnTo>
                  <a:pt x="272313" y="1057135"/>
                </a:lnTo>
                <a:lnTo>
                  <a:pt x="217055" y="1046035"/>
                </a:lnTo>
                <a:lnTo>
                  <a:pt x="188188" y="1046035"/>
                </a:lnTo>
                <a:lnTo>
                  <a:pt x="173708" y="1045656"/>
                </a:lnTo>
                <a:lnTo>
                  <a:pt x="162694" y="1045530"/>
                </a:lnTo>
                <a:close/>
              </a:path>
              <a:path w="337820" h="8511540">
                <a:moveTo>
                  <a:pt x="292260" y="995794"/>
                </a:moveTo>
                <a:lnTo>
                  <a:pt x="268325" y="995794"/>
                </a:lnTo>
                <a:lnTo>
                  <a:pt x="268325" y="1021181"/>
                </a:lnTo>
                <a:lnTo>
                  <a:pt x="281508" y="1024064"/>
                </a:lnTo>
                <a:lnTo>
                  <a:pt x="282816" y="1048067"/>
                </a:lnTo>
                <a:lnTo>
                  <a:pt x="272313" y="1049845"/>
                </a:lnTo>
                <a:lnTo>
                  <a:pt x="272313" y="1057135"/>
                </a:lnTo>
                <a:lnTo>
                  <a:pt x="291874" y="1057135"/>
                </a:lnTo>
                <a:lnTo>
                  <a:pt x="292260" y="995794"/>
                </a:lnTo>
                <a:close/>
              </a:path>
              <a:path w="337820" h="8511540">
                <a:moveTo>
                  <a:pt x="255680" y="996327"/>
                </a:moveTo>
                <a:lnTo>
                  <a:pt x="187071" y="996327"/>
                </a:lnTo>
                <a:lnTo>
                  <a:pt x="188188" y="1046035"/>
                </a:lnTo>
                <a:lnTo>
                  <a:pt x="217055" y="1046035"/>
                </a:lnTo>
                <a:lnTo>
                  <a:pt x="215938" y="998004"/>
                </a:lnTo>
                <a:lnTo>
                  <a:pt x="255680" y="996327"/>
                </a:lnTo>
                <a:close/>
              </a:path>
              <a:path w="337820" h="8511540">
                <a:moveTo>
                  <a:pt x="296892" y="259295"/>
                </a:moveTo>
                <a:lnTo>
                  <a:pt x="276148" y="259295"/>
                </a:lnTo>
                <a:lnTo>
                  <a:pt x="271094" y="754773"/>
                </a:lnTo>
                <a:lnTo>
                  <a:pt x="293776" y="754773"/>
                </a:lnTo>
                <a:lnTo>
                  <a:pt x="296892" y="259295"/>
                </a:lnTo>
                <a:close/>
              </a:path>
              <a:path w="337820" h="8511540">
                <a:moveTo>
                  <a:pt x="296900" y="258165"/>
                </a:moveTo>
                <a:lnTo>
                  <a:pt x="58559" y="258165"/>
                </a:lnTo>
                <a:lnTo>
                  <a:pt x="86245" y="273863"/>
                </a:lnTo>
                <a:lnTo>
                  <a:pt x="106878" y="281786"/>
                </a:lnTo>
                <a:lnTo>
                  <a:pt x="130724" y="284352"/>
                </a:lnTo>
                <a:lnTo>
                  <a:pt x="168046" y="283984"/>
                </a:lnTo>
                <a:lnTo>
                  <a:pt x="211640" y="279543"/>
                </a:lnTo>
                <a:lnTo>
                  <a:pt x="245833" y="271121"/>
                </a:lnTo>
                <a:lnTo>
                  <a:pt x="268158" y="262958"/>
                </a:lnTo>
                <a:lnTo>
                  <a:pt x="276148" y="259295"/>
                </a:lnTo>
                <a:lnTo>
                  <a:pt x="296892" y="259295"/>
                </a:lnTo>
                <a:lnTo>
                  <a:pt x="296900" y="258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25101" y="3561867"/>
            <a:ext cx="230504" cy="210820"/>
          </a:xfrm>
          <a:custGeom>
            <a:avLst/>
            <a:gdLst/>
            <a:ahLst/>
            <a:cxnLst/>
            <a:rect l="l" t="t" r="r" b="b"/>
            <a:pathLst>
              <a:path w="230504" h="210820">
                <a:moveTo>
                  <a:pt x="115258" y="0"/>
                </a:moveTo>
                <a:lnTo>
                  <a:pt x="73879" y="13750"/>
                </a:lnTo>
                <a:lnTo>
                  <a:pt x="38714" y="47479"/>
                </a:lnTo>
                <a:lnTo>
                  <a:pt x="13006" y="91251"/>
                </a:lnTo>
                <a:lnTo>
                  <a:pt x="0" y="135133"/>
                </a:lnTo>
                <a:lnTo>
                  <a:pt x="2939" y="169189"/>
                </a:lnTo>
                <a:lnTo>
                  <a:pt x="27556" y="193629"/>
                </a:lnTo>
                <a:lnTo>
                  <a:pt x="62211" y="205433"/>
                </a:lnTo>
                <a:lnTo>
                  <a:pt x="93116" y="209167"/>
                </a:lnTo>
                <a:lnTo>
                  <a:pt x="106482" y="209397"/>
                </a:lnTo>
                <a:lnTo>
                  <a:pt x="123703" y="209397"/>
                </a:lnTo>
                <a:lnTo>
                  <a:pt x="172320" y="210362"/>
                </a:lnTo>
                <a:lnTo>
                  <a:pt x="199311" y="206495"/>
                </a:lnTo>
                <a:lnTo>
                  <a:pt x="214384" y="194027"/>
                </a:lnTo>
                <a:lnTo>
                  <a:pt x="227246" y="169189"/>
                </a:lnTo>
                <a:lnTo>
                  <a:pt x="230191" y="135133"/>
                </a:lnTo>
                <a:lnTo>
                  <a:pt x="217186" y="91251"/>
                </a:lnTo>
                <a:lnTo>
                  <a:pt x="191478" y="47479"/>
                </a:lnTo>
                <a:lnTo>
                  <a:pt x="156314" y="13750"/>
                </a:lnTo>
                <a:lnTo>
                  <a:pt x="114940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12686" y="3694036"/>
            <a:ext cx="56515" cy="50165"/>
          </a:xfrm>
          <a:custGeom>
            <a:avLst/>
            <a:gdLst/>
            <a:ahLst/>
            <a:cxnLst/>
            <a:rect l="l" t="t" r="r" b="b"/>
            <a:pathLst>
              <a:path w="56515" h="50164">
                <a:moveTo>
                  <a:pt x="0" y="24955"/>
                </a:moveTo>
                <a:lnTo>
                  <a:pt x="2219" y="34660"/>
                </a:lnTo>
                <a:lnTo>
                  <a:pt x="8272" y="42589"/>
                </a:lnTo>
                <a:lnTo>
                  <a:pt x="17246" y="47936"/>
                </a:lnTo>
                <a:lnTo>
                  <a:pt x="28232" y="49898"/>
                </a:lnTo>
                <a:lnTo>
                  <a:pt x="39222" y="47936"/>
                </a:lnTo>
                <a:lnTo>
                  <a:pt x="48196" y="42589"/>
                </a:lnTo>
                <a:lnTo>
                  <a:pt x="54246" y="34660"/>
                </a:lnTo>
                <a:lnTo>
                  <a:pt x="56464" y="24955"/>
                </a:lnTo>
                <a:lnTo>
                  <a:pt x="54246" y="15242"/>
                </a:lnTo>
                <a:lnTo>
                  <a:pt x="48196" y="7310"/>
                </a:lnTo>
                <a:lnTo>
                  <a:pt x="39222" y="1961"/>
                </a:lnTo>
                <a:lnTo>
                  <a:pt x="28232" y="0"/>
                </a:lnTo>
                <a:lnTo>
                  <a:pt x="17246" y="1961"/>
                </a:lnTo>
                <a:lnTo>
                  <a:pt x="8272" y="7310"/>
                </a:lnTo>
                <a:lnTo>
                  <a:pt x="2219" y="15242"/>
                </a:lnTo>
                <a:lnTo>
                  <a:pt x="0" y="24955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2234" y="3694036"/>
            <a:ext cx="77470" cy="68580"/>
          </a:xfrm>
          <a:custGeom>
            <a:avLst/>
            <a:gdLst/>
            <a:ahLst/>
            <a:cxnLst/>
            <a:rect l="l" t="t" r="r" b="b"/>
            <a:pathLst>
              <a:path w="77470" h="68579">
                <a:moveTo>
                  <a:pt x="0" y="34162"/>
                </a:moveTo>
                <a:lnTo>
                  <a:pt x="3040" y="47464"/>
                </a:lnTo>
                <a:lnTo>
                  <a:pt x="11331" y="58327"/>
                </a:lnTo>
                <a:lnTo>
                  <a:pt x="23627" y="65652"/>
                </a:lnTo>
                <a:lnTo>
                  <a:pt x="38684" y="68338"/>
                </a:lnTo>
                <a:lnTo>
                  <a:pt x="53740" y="65652"/>
                </a:lnTo>
                <a:lnTo>
                  <a:pt x="66036" y="58327"/>
                </a:lnTo>
                <a:lnTo>
                  <a:pt x="74327" y="47464"/>
                </a:lnTo>
                <a:lnTo>
                  <a:pt x="77368" y="34162"/>
                </a:lnTo>
                <a:lnTo>
                  <a:pt x="74327" y="20874"/>
                </a:lnTo>
                <a:lnTo>
                  <a:pt x="66036" y="10013"/>
                </a:lnTo>
                <a:lnTo>
                  <a:pt x="53740" y="2687"/>
                </a:lnTo>
                <a:lnTo>
                  <a:pt x="38684" y="0"/>
                </a:lnTo>
                <a:lnTo>
                  <a:pt x="23627" y="2687"/>
                </a:lnTo>
                <a:lnTo>
                  <a:pt x="11331" y="10013"/>
                </a:lnTo>
                <a:lnTo>
                  <a:pt x="3040" y="20874"/>
                </a:lnTo>
                <a:lnTo>
                  <a:pt x="0" y="34162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56208" y="4111726"/>
            <a:ext cx="45085" cy="42545"/>
          </a:xfrm>
          <a:custGeom>
            <a:avLst/>
            <a:gdLst/>
            <a:ahLst/>
            <a:cxnLst/>
            <a:rect l="l" t="t" r="r" b="b"/>
            <a:pathLst>
              <a:path w="45084" h="42545">
                <a:moveTo>
                  <a:pt x="44602" y="0"/>
                </a:moveTo>
                <a:lnTo>
                  <a:pt x="6375" y="0"/>
                </a:lnTo>
                <a:lnTo>
                  <a:pt x="2844" y="0"/>
                </a:lnTo>
                <a:lnTo>
                  <a:pt x="0" y="2870"/>
                </a:lnTo>
                <a:lnTo>
                  <a:pt x="0" y="6413"/>
                </a:lnTo>
                <a:lnTo>
                  <a:pt x="0" y="35877"/>
                </a:lnTo>
                <a:lnTo>
                  <a:pt x="0" y="39408"/>
                </a:lnTo>
                <a:lnTo>
                  <a:pt x="2844" y="42290"/>
                </a:lnTo>
                <a:lnTo>
                  <a:pt x="6375" y="42290"/>
                </a:lnTo>
                <a:lnTo>
                  <a:pt x="44297" y="4229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8368" y="3540633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0" y="12166"/>
                </a:moveTo>
                <a:lnTo>
                  <a:pt x="0" y="18897"/>
                </a:lnTo>
                <a:lnTo>
                  <a:pt x="5410" y="24358"/>
                </a:lnTo>
                <a:lnTo>
                  <a:pt x="12103" y="24358"/>
                </a:lnTo>
                <a:lnTo>
                  <a:pt x="18796" y="24358"/>
                </a:lnTo>
                <a:lnTo>
                  <a:pt x="24218" y="18897"/>
                </a:lnTo>
                <a:lnTo>
                  <a:pt x="24218" y="12166"/>
                </a:lnTo>
                <a:lnTo>
                  <a:pt x="24218" y="5435"/>
                </a:lnTo>
                <a:lnTo>
                  <a:pt x="18796" y="0"/>
                </a:lnTo>
                <a:lnTo>
                  <a:pt x="12103" y="0"/>
                </a:lnTo>
                <a:lnTo>
                  <a:pt x="5410" y="0"/>
                </a:lnTo>
                <a:lnTo>
                  <a:pt x="0" y="5435"/>
                </a:lnTo>
                <a:lnTo>
                  <a:pt x="0" y="12166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52348" y="3540633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0" y="12166"/>
                </a:moveTo>
                <a:lnTo>
                  <a:pt x="0" y="18897"/>
                </a:lnTo>
                <a:lnTo>
                  <a:pt x="5422" y="24358"/>
                </a:lnTo>
                <a:lnTo>
                  <a:pt x="12115" y="24358"/>
                </a:lnTo>
                <a:lnTo>
                  <a:pt x="18796" y="24358"/>
                </a:lnTo>
                <a:lnTo>
                  <a:pt x="24218" y="18897"/>
                </a:lnTo>
                <a:lnTo>
                  <a:pt x="24218" y="12166"/>
                </a:lnTo>
                <a:lnTo>
                  <a:pt x="24218" y="5435"/>
                </a:lnTo>
                <a:lnTo>
                  <a:pt x="18796" y="0"/>
                </a:lnTo>
                <a:lnTo>
                  <a:pt x="12115" y="0"/>
                </a:lnTo>
                <a:lnTo>
                  <a:pt x="5422" y="0"/>
                </a:lnTo>
                <a:lnTo>
                  <a:pt x="0" y="5435"/>
                </a:lnTo>
                <a:lnTo>
                  <a:pt x="0" y="12166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08368" y="405583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0" y="12179"/>
                </a:moveTo>
                <a:lnTo>
                  <a:pt x="0" y="18897"/>
                </a:lnTo>
                <a:lnTo>
                  <a:pt x="5410" y="24358"/>
                </a:lnTo>
                <a:lnTo>
                  <a:pt x="12103" y="24358"/>
                </a:lnTo>
                <a:lnTo>
                  <a:pt x="18796" y="24358"/>
                </a:lnTo>
                <a:lnTo>
                  <a:pt x="24218" y="18897"/>
                </a:lnTo>
                <a:lnTo>
                  <a:pt x="24218" y="12179"/>
                </a:lnTo>
                <a:lnTo>
                  <a:pt x="24218" y="5448"/>
                </a:lnTo>
                <a:lnTo>
                  <a:pt x="18796" y="0"/>
                </a:lnTo>
                <a:lnTo>
                  <a:pt x="12103" y="0"/>
                </a:lnTo>
                <a:lnTo>
                  <a:pt x="5410" y="0"/>
                </a:lnTo>
                <a:lnTo>
                  <a:pt x="0" y="5448"/>
                </a:lnTo>
                <a:lnTo>
                  <a:pt x="0" y="12179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52348" y="405583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0" y="12179"/>
                </a:moveTo>
                <a:lnTo>
                  <a:pt x="0" y="18897"/>
                </a:lnTo>
                <a:lnTo>
                  <a:pt x="5422" y="24358"/>
                </a:lnTo>
                <a:lnTo>
                  <a:pt x="12115" y="24358"/>
                </a:lnTo>
                <a:lnTo>
                  <a:pt x="18796" y="24358"/>
                </a:lnTo>
                <a:lnTo>
                  <a:pt x="24218" y="18897"/>
                </a:lnTo>
                <a:lnTo>
                  <a:pt x="24218" y="12179"/>
                </a:lnTo>
                <a:lnTo>
                  <a:pt x="24218" y="5448"/>
                </a:lnTo>
                <a:lnTo>
                  <a:pt x="18796" y="0"/>
                </a:lnTo>
                <a:lnTo>
                  <a:pt x="12115" y="0"/>
                </a:lnTo>
                <a:lnTo>
                  <a:pt x="5422" y="0"/>
                </a:lnTo>
                <a:lnTo>
                  <a:pt x="0" y="5448"/>
                </a:lnTo>
                <a:lnTo>
                  <a:pt x="0" y="12179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08368" y="3546195"/>
            <a:ext cx="264160" cy="525780"/>
          </a:xfrm>
          <a:custGeom>
            <a:avLst/>
            <a:gdLst/>
            <a:ahLst/>
            <a:cxnLst/>
            <a:rect l="l" t="t" r="r" b="b"/>
            <a:pathLst>
              <a:path w="264159" h="525779">
                <a:moveTo>
                  <a:pt x="136296" y="0"/>
                </a:moveTo>
                <a:lnTo>
                  <a:pt x="67462" y="0"/>
                </a:lnTo>
                <a:lnTo>
                  <a:pt x="60693" y="0"/>
                </a:lnTo>
                <a:lnTo>
                  <a:pt x="54203" y="2705"/>
                </a:lnTo>
                <a:lnTo>
                  <a:pt x="49403" y="7518"/>
                </a:lnTo>
                <a:lnTo>
                  <a:pt x="7480" y="49682"/>
                </a:lnTo>
                <a:lnTo>
                  <a:pt x="2692" y="54508"/>
                </a:lnTo>
                <a:lnTo>
                  <a:pt x="0" y="61036"/>
                </a:lnTo>
                <a:lnTo>
                  <a:pt x="0" y="67856"/>
                </a:lnTo>
                <a:lnTo>
                  <a:pt x="0" y="463867"/>
                </a:lnTo>
                <a:lnTo>
                  <a:pt x="0" y="470687"/>
                </a:lnTo>
                <a:lnTo>
                  <a:pt x="2692" y="477227"/>
                </a:lnTo>
                <a:lnTo>
                  <a:pt x="7480" y="482041"/>
                </a:lnTo>
                <a:lnTo>
                  <a:pt x="43218" y="517969"/>
                </a:lnTo>
                <a:lnTo>
                  <a:pt x="47993" y="522795"/>
                </a:lnTo>
                <a:lnTo>
                  <a:pt x="54495" y="525500"/>
                </a:lnTo>
                <a:lnTo>
                  <a:pt x="61264" y="525500"/>
                </a:lnTo>
                <a:lnTo>
                  <a:pt x="131419" y="525500"/>
                </a:lnTo>
                <a:lnTo>
                  <a:pt x="132549" y="525500"/>
                </a:lnTo>
                <a:lnTo>
                  <a:pt x="202704" y="525500"/>
                </a:lnTo>
                <a:lnTo>
                  <a:pt x="209473" y="525500"/>
                </a:lnTo>
                <a:lnTo>
                  <a:pt x="215976" y="522795"/>
                </a:lnTo>
                <a:lnTo>
                  <a:pt x="220764" y="517969"/>
                </a:lnTo>
                <a:lnTo>
                  <a:pt x="256489" y="482041"/>
                </a:lnTo>
                <a:lnTo>
                  <a:pt x="261289" y="477227"/>
                </a:lnTo>
                <a:lnTo>
                  <a:pt x="263982" y="470687"/>
                </a:lnTo>
                <a:lnTo>
                  <a:pt x="263982" y="463867"/>
                </a:lnTo>
                <a:lnTo>
                  <a:pt x="263982" y="67856"/>
                </a:lnTo>
                <a:lnTo>
                  <a:pt x="263982" y="61036"/>
                </a:lnTo>
                <a:lnTo>
                  <a:pt x="261289" y="54508"/>
                </a:lnTo>
                <a:lnTo>
                  <a:pt x="256489" y="49682"/>
                </a:lnTo>
                <a:lnTo>
                  <a:pt x="214579" y="7518"/>
                </a:lnTo>
                <a:lnTo>
                  <a:pt x="209778" y="2705"/>
                </a:lnTo>
                <a:lnTo>
                  <a:pt x="203276" y="0"/>
                </a:lnTo>
                <a:lnTo>
                  <a:pt x="196507" y="0"/>
                </a:lnTo>
                <a:lnTo>
                  <a:pt x="127673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62241" y="3468751"/>
            <a:ext cx="38735" cy="49530"/>
          </a:xfrm>
          <a:custGeom>
            <a:avLst/>
            <a:gdLst/>
            <a:ahLst/>
            <a:cxnLst/>
            <a:rect l="l" t="t" r="r" b="b"/>
            <a:pathLst>
              <a:path w="38734" h="49529">
                <a:moveTo>
                  <a:pt x="38265" y="8432"/>
                </a:moveTo>
                <a:lnTo>
                  <a:pt x="32307" y="6234"/>
                </a:lnTo>
                <a:lnTo>
                  <a:pt x="27133" y="4702"/>
                </a:lnTo>
                <a:lnTo>
                  <a:pt x="19873" y="3117"/>
                </a:lnTo>
                <a:lnTo>
                  <a:pt x="7658" y="761"/>
                </a:lnTo>
                <a:lnTo>
                  <a:pt x="3708" y="0"/>
                </a:lnTo>
                <a:lnTo>
                  <a:pt x="0" y="3035"/>
                </a:lnTo>
                <a:lnTo>
                  <a:pt x="12" y="7073"/>
                </a:lnTo>
                <a:lnTo>
                  <a:pt x="50" y="34848"/>
                </a:lnTo>
                <a:lnTo>
                  <a:pt x="50" y="37960"/>
                </a:lnTo>
                <a:lnTo>
                  <a:pt x="2311" y="40601"/>
                </a:lnTo>
                <a:lnTo>
                  <a:pt x="5359" y="41173"/>
                </a:lnTo>
                <a:lnTo>
                  <a:pt x="19973" y="44184"/>
                </a:lnTo>
                <a:lnTo>
                  <a:pt x="30232" y="46770"/>
                </a:lnTo>
                <a:lnTo>
                  <a:pt x="36281" y="48581"/>
                </a:lnTo>
                <a:lnTo>
                  <a:pt x="38265" y="49263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79818" y="3524110"/>
            <a:ext cx="321310" cy="17780"/>
          </a:xfrm>
          <a:custGeom>
            <a:avLst/>
            <a:gdLst/>
            <a:ahLst/>
            <a:cxnLst/>
            <a:rect l="l" t="t" r="r" b="b"/>
            <a:pathLst>
              <a:path w="321309" h="17779">
                <a:moveTo>
                  <a:pt x="320687" y="17360"/>
                </a:moveTo>
                <a:lnTo>
                  <a:pt x="292549" y="7324"/>
                </a:lnTo>
                <a:lnTo>
                  <a:pt x="267368" y="2170"/>
                </a:lnTo>
                <a:lnTo>
                  <a:pt x="230921" y="271"/>
                </a:lnTo>
                <a:lnTo>
                  <a:pt x="168986" y="0"/>
                </a:lnTo>
                <a:lnTo>
                  <a:pt x="92202" y="2712"/>
                </a:lnTo>
                <a:lnTo>
                  <a:pt x="39711" y="8680"/>
                </a:lnTo>
                <a:lnTo>
                  <a:pt x="9610" y="14648"/>
                </a:lnTo>
                <a:lnTo>
                  <a:pt x="0" y="17360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79082" y="3452342"/>
            <a:ext cx="1905" cy="638175"/>
          </a:xfrm>
          <a:custGeom>
            <a:avLst/>
            <a:gdLst/>
            <a:ahLst/>
            <a:cxnLst/>
            <a:rect l="l" t="t" r="r" b="b"/>
            <a:pathLst>
              <a:path w="1904" h="638175">
                <a:moveTo>
                  <a:pt x="1498" y="637819"/>
                </a:moveTo>
                <a:lnTo>
                  <a:pt x="0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00697" y="3451783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438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80771" y="4166108"/>
            <a:ext cx="320040" cy="1905"/>
          </a:xfrm>
          <a:custGeom>
            <a:avLst/>
            <a:gdLst/>
            <a:ahLst/>
            <a:cxnLst/>
            <a:rect l="l" t="t" r="r" b="b"/>
            <a:pathLst>
              <a:path w="320040" h="1904">
                <a:moveTo>
                  <a:pt x="-3175" y="850"/>
                </a:moveTo>
                <a:lnTo>
                  <a:pt x="323100" y="850"/>
                </a:lnTo>
              </a:path>
            </a:pathLst>
          </a:custGeom>
          <a:ln w="8051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2361" y="1870773"/>
            <a:ext cx="36195" cy="890905"/>
          </a:xfrm>
          <a:custGeom>
            <a:avLst/>
            <a:gdLst/>
            <a:ahLst/>
            <a:cxnLst/>
            <a:rect l="l" t="t" r="r" b="b"/>
            <a:pathLst>
              <a:path w="36195" h="890905">
                <a:moveTo>
                  <a:pt x="0" y="890473"/>
                </a:moveTo>
                <a:lnTo>
                  <a:pt x="0" y="879157"/>
                </a:lnTo>
                <a:lnTo>
                  <a:pt x="5257" y="876134"/>
                </a:lnTo>
                <a:lnTo>
                  <a:pt x="9766" y="4533"/>
                </a:lnTo>
                <a:lnTo>
                  <a:pt x="15773" y="0"/>
                </a:lnTo>
                <a:lnTo>
                  <a:pt x="22529" y="0"/>
                </a:lnTo>
                <a:lnTo>
                  <a:pt x="33045" y="0"/>
                </a:lnTo>
                <a:lnTo>
                  <a:pt x="36055" y="5283"/>
                </a:lnTo>
                <a:lnTo>
                  <a:pt x="30035" y="831570"/>
                </a:lnTo>
                <a:lnTo>
                  <a:pt x="18021" y="835342"/>
                </a:lnTo>
                <a:lnTo>
                  <a:pt x="18021" y="858012"/>
                </a:lnTo>
                <a:lnTo>
                  <a:pt x="31534" y="863295"/>
                </a:lnTo>
                <a:lnTo>
                  <a:pt x="31534" y="875372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48690" y="1858200"/>
            <a:ext cx="27305" cy="895985"/>
          </a:xfrm>
          <a:custGeom>
            <a:avLst/>
            <a:gdLst/>
            <a:ahLst/>
            <a:cxnLst/>
            <a:rect l="l" t="t" r="r" b="b"/>
            <a:pathLst>
              <a:path w="27304" h="895985">
                <a:moveTo>
                  <a:pt x="22529" y="895502"/>
                </a:moveTo>
                <a:lnTo>
                  <a:pt x="27038" y="14833"/>
                </a:lnTo>
                <a:lnTo>
                  <a:pt x="26289" y="8039"/>
                </a:lnTo>
                <a:lnTo>
                  <a:pt x="15011" y="2743"/>
                </a:lnTo>
                <a:lnTo>
                  <a:pt x="9169" y="0"/>
                </a:lnTo>
                <a:lnTo>
                  <a:pt x="1498" y="1244"/>
                </a:lnTo>
                <a:lnTo>
                  <a:pt x="1498" y="74498"/>
                </a:lnTo>
                <a:lnTo>
                  <a:pt x="7518" y="76009"/>
                </a:lnTo>
                <a:lnTo>
                  <a:pt x="0" y="851700"/>
                </a:lnTo>
                <a:lnTo>
                  <a:pt x="13512" y="853198"/>
                </a:lnTo>
                <a:lnTo>
                  <a:pt x="13512" y="879652"/>
                </a:lnTo>
                <a:lnTo>
                  <a:pt x="2997" y="881151"/>
                </a:lnTo>
                <a:lnTo>
                  <a:pt x="2997" y="887945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91096" y="2734068"/>
            <a:ext cx="302895" cy="93345"/>
          </a:xfrm>
          <a:custGeom>
            <a:avLst/>
            <a:gdLst/>
            <a:ahLst/>
            <a:cxnLst/>
            <a:rect l="l" t="t" r="r" b="b"/>
            <a:pathLst>
              <a:path w="302895" h="93344">
                <a:moveTo>
                  <a:pt x="294398" y="92900"/>
                </a:moveTo>
                <a:lnTo>
                  <a:pt x="294398" y="58166"/>
                </a:lnTo>
                <a:lnTo>
                  <a:pt x="302653" y="52108"/>
                </a:lnTo>
                <a:lnTo>
                  <a:pt x="302653" y="43053"/>
                </a:lnTo>
                <a:lnTo>
                  <a:pt x="297314" y="32500"/>
                </a:lnTo>
                <a:lnTo>
                  <a:pt x="276272" y="18126"/>
                </a:lnTo>
                <a:lnTo>
                  <a:pt x="231994" y="5451"/>
                </a:lnTo>
                <a:lnTo>
                  <a:pt x="156946" y="0"/>
                </a:lnTo>
                <a:lnTo>
                  <a:pt x="80152" y="4792"/>
                </a:lnTo>
                <a:lnTo>
                  <a:pt x="32010" y="16241"/>
                </a:lnTo>
                <a:lnTo>
                  <a:pt x="7099" y="29955"/>
                </a:lnTo>
                <a:lnTo>
                  <a:pt x="0" y="41541"/>
                </a:lnTo>
                <a:lnTo>
                  <a:pt x="2230" y="53402"/>
                </a:lnTo>
                <a:lnTo>
                  <a:pt x="7137" y="61082"/>
                </a:lnTo>
                <a:lnTo>
                  <a:pt x="12044" y="65221"/>
                </a:lnTo>
                <a:lnTo>
                  <a:pt x="14274" y="66459"/>
                </a:lnTo>
                <a:lnTo>
                  <a:pt x="14274" y="89877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89585" y="2802052"/>
            <a:ext cx="301625" cy="54610"/>
          </a:xfrm>
          <a:custGeom>
            <a:avLst/>
            <a:gdLst/>
            <a:ahLst/>
            <a:cxnLst/>
            <a:rect l="l" t="t" r="r" b="b"/>
            <a:pathLst>
              <a:path w="301625" h="54610">
                <a:moveTo>
                  <a:pt x="0" y="54368"/>
                </a:moveTo>
                <a:lnTo>
                  <a:pt x="0" y="32473"/>
                </a:lnTo>
                <a:lnTo>
                  <a:pt x="27388" y="13699"/>
                </a:lnTo>
                <a:lnTo>
                  <a:pt x="52947" y="4059"/>
                </a:lnTo>
                <a:lnTo>
                  <a:pt x="91463" y="507"/>
                </a:lnTo>
                <a:lnTo>
                  <a:pt x="157721" y="0"/>
                </a:lnTo>
                <a:lnTo>
                  <a:pt x="227972" y="4837"/>
                </a:lnTo>
                <a:lnTo>
                  <a:pt x="271962" y="15481"/>
                </a:lnTo>
                <a:lnTo>
                  <a:pt x="294690" y="26124"/>
                </a:lnTo>
                <a:lnTo>
                  <a:pt x="301155" y="30962"/>
                </a:lnTo>
                <a:lnTo>
                  <a:pt x="301155" y="52108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89585" y="2821673"/>
            <a:ext cx="301625" cy="54610"/>
          </a:xfrm>
          <a:custGeom>
            <a:avLst/>
            <a:gdLst/>
            <a:ahLst/>
            <a:cxnLst/>
            <a:rect l="l" t="t" r="r" b="b"/>
            <a:pathLst>
              <a:path w="301625" h="54610">
                <a:moveTo>
                  <a:pt x="0" y="54381"/>
                </a:moveTo>
                <a:lnTo>
                  <a:pt x="0" y="32486"/>
                </a:lnTo>
                <a:lnTo>
                  <a:pt x="27388" y="13705"/>
                </a:lnTo>
                <a:lnTo>
                  <a:pt x="52947" y="4060"/>
                </a:lnTo>
                <a:lnTo>
                  <a:pt x="91463" y="507"/>
                </a:lnTo>
                <a:lnTo>
                  <a:pt x="157721" y="0"/>
                </a:lnTo>
                <a:lnTo>
                  <a:pt x="227972" y="4839"/>
                </a:lnTo>
                <a:lnTo>
                  <a:pt x="271962" y="15487"/>
                </a:lnTo>
                <a:lnTo>
                  <a:pt x="294690" y="26135"/>
                </a:lnTo>
                <a:lnTo>
                  <a:pt x="301155" y="30975"/>
                </a:lnTo>
                <a:lnTo>
                  <a:pt x="301155" y="52120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89585" y="1777860"/>
            <a:ext cx="311785" cy="50165"/>
          </a:xfrm>
          <a:custGeom>
            <a:avLst/>
            <a:gdLst/>
            <a:ahLst/>
            <a:cxnLst/>
            <a:rect l="l" t="t" r="r" b="b"/>
            <a:pathLst>
              <a:path w="311784" h="50164">
                <a:moveTo>
                  <a:pt x="311670" y="49847"/>
                </a:moveTo>
                <a:lnTo>
                  <a:pt x="286455" y="21029"/>
                </a:lnTo>
                <a:lnTo>
                  <a:pt x="262013" y="6230"/>
                </a:lnTo>
                <a:lnTo>
                  <a:pt x="223913" y="778"/>
                </a:lnTo>
                <a:lnTo>
                  <a:pt x="157721" y="0"/>
                </a:lnTo>
                <a:lnTo>
                  <a:pt x="85232" y="7788"/>
                </a:lnTo>
                <a:lnTo>
                  <a:pt x="36331" y="24923"/>
                </a:lnTo>
                <a:lnTo>
                  <a:pt x="8695" y="42058"/>
                </a:lnTo>
                <a:lnTo>
                  <a:pt x="0" y="49847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89585" y="1820913"/>
            <a:ext cx="311785" cy="50165"/>
          </a:xfrm>
          <a:custGeom>
            <a:avLst/>
            <a:gdLst/>
            <a:ahLst/>
            <a:cxnLst/>
            <a:rect l="l" t="t" r="r" b="b"/>
            <a:pathLst>
              <a:path w="311784" h="50164">
                <a:moveTo>
                  <a:pt x="311670" y="49860"/>
                </a:moveTo>
                <a:lnTo>
                  <a:pt x="286455" y="21034"/>
                </a:lnTo>
                <a:lnTo>
                  <a:pt x="262013" y="6232"/>
                </a:lnTo>
                <a:lnTo>
                  <a:pt x="223913" y="779"/>
                </a:lnTo>
                <a:lnTo>
                  <a:pt x="157721" y="0"/>
                </a:lnTo>
                <a:lnTo>
                  <a:pt x="85232" y="7790"/>
                </a:lnTo>
                <a:lnTo>
                  <a:pt x="36331" y="24930"/>
                </a:lnTo>
                <a:lnTo>
                  <a:pt x="8695" y="42069"/>
                </a:lnTo>
                <a:lnTo>
                  <a:pt x="0" y="49860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84340" y="2845092"/>
            <a:ext cx="317500" cy="36830"/>
          </a:xfrm>
          <a:custGeom>
            <a:avLst/>
            <a:gdLst/>
            <a:ahLst/>
            <a:cxnLst/>
            <a:rect l="l" t="t" r="r" b="b"/>
            <a:pathLst>
              <a:path w="317500" h="36830">
                <a:moveTo>
                  <a:pt x="316915" y="36258"/>
                </a:moveTo>
                <a:lnTo>
                  <a:pt x="291700" y="15296"/>
                </a:lnTo>
                <a:lnTo>
                  <a:pt x="267258" y="4532"/>
                </a:lnTo>
                <a:lnTo>
                  <a:pt x="229158" y="566"/>
                </a:lnTo>
                <a:lnTo>
                  <a:pt x="162966" y="0"/>
                </a:lnTo>
                <a:lnTo>
                  <a:pt x="89657" y="5429"/>
                </a:lnTo>
                <a:lnTo>
                  <a:pt x="38954" y="17373"/>
                </a:lnTo>
                <a:lnTo>
                  <a:pt x="9515" y="29317"/>
                </a:lnTo>
                <a:lnTo>
                  <a:pt x="0" y="34747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82828" y="3019564"/>
            <a:ext cx="318135" cy="31115"/>
          </a:xfrm>
          <a:custGeom>
            <a:avLst/>
            <a:gdLst/>
            <a:ahLst/>
            <a:cxnLst/>
            <a:rect l="l" t="t" r="r" b="b"/>
            <a:pathLst>
              <a:path w="318134" h="31114">
                <a:moveTo>
                  <a:pt x="317677" y="30213"/>
                </a:moveTo>
                <a:lnTo>
                  <a:pt x="292895" y="12746"/>
                </a:lnTo>
                <a:lnTo>
                  <a:pt x="268676" y="3776"/>
                </a:lnTo>
                <a:lnTo>
                  <a:pt x="230657" y="472"/>
                </a:lnTo>
                <a:lnTo>
                  <a:pt x="164477" y="0"/>
                </a:lnTo>
                <a:lnTo>
                  <a:pt x="90932" y="4837"/>
                </a:lnTo>
                <a:lnTo>
                  <a:pt x="39709" y="15481"/>
                </a:lnTo>
                <a:lnTo>
                  <a:pt x="9751" y="26124"/>
                </a:lnTo>
                <a:lnTo>
                  <a:pt x="0" y="30962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82828" y="3110204"/>
            <a:ext cx="318135" cy="31115"/>
          </a:xfrm>
          <a:custGeom>
            <a:avLst/>
            <a:gdLst/>
            <a:ahLst/>
            <a:cxnLst/>
            <a:rect l="l" t="t" r="r" b="b"/>
            <a:pathLst>
              <a:path w="318134" h="31114">
                <a:moveTo>
                  <a:pt x="317677" y="30213"/>
                </a:moveTo>
                <a:lnTo>
                  <a:pt x="292895" y="12746"/>
                </a:lnTo>
                <a:lnTo>
                  <a:pt x="268676" y="3776"/>
                </a:lnTo>
                <a:lnTo>
                  <a:pt x="230657" y="472"/>
                </a:lnTo>
                <a:lnTo>
                  <a:pt x="164477" y="0"/>
                </a:lnTo>
                <a:lnTo>
                  <a:pt x="90932" y="4837"/>
                </a:lnTo>
                <a:lnTo>
                  <a:pt x="39709" y="15481"/>
                </a:lnTo>
                <a:lnTo>
                  <a:pt x="9751" y="26124"/>
                </a:lnTo>
                <a:lnTo>
                  <a:pt x="0" y="30962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82828" y="3190265"/>
            <a:ext cx="318135" cy="31115"/>
          </a:xfrm>
          <a:custGeom>
            <a:avLst/>
            <a:gdLst/>
            <a:ahLst/>
            <a:cxnLst/>
            <a:rect l="l" t="t" r="r" b="b"/>
            <a:pathLst>
              <a:path w="318134" h="31114">
                <a:moveTo>
                  <a:pt x="317677" y="30213"/>
                </a:moveTo>
                <a:lnTo>
                  <a:pt x="292895" y="12746"/>
                </a:lnTo>
                <a:lnTo>
                  <a:pt x="268676" y="3776"/>
                </a:lnTo>
                <a:lnTo>
                  <a:pt x="230657" y="472"/>
                </a:lnTo>
                <a:lnTo>
                  <a:pt x="164477" y="0"/>
                </a:lnTo>
                <a:lnTo>
                  <a:pt x="90932" y="4837"/>
                </a:lnTo>
                <a:lnTo>
                  <a:pt x="39709" y="15481"/>
                </a:lnTo>
                <a:lnTo>
                  <a:pt x="9751" y="26124"/>
                </a:lnTo>
                <a:lnTo>
                  <a:pt x="0" y="30962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80200" y="3323958"/>
            <a:ext cx="320675" cy="26670"/>
          </a:xfrm>
          <a:custGeom>
            <a:avLst/>
            <a:gdLst/>
            <a:ahLst/>
            <a:cxnLst/>
            <a:rect l="l" t="t" r="r" b="b"/>
            <a:pathLst>
              <a:path w="320675" h="26670">
                <a:moveTo>
                  <a:pt x="320306" y="26428"/>
                </a:moveTo>
                <a:lnTo>
                  <a:pt x="295524" y="11149"/>
                </a:lnTo>
                <a:lnTo>
                  <a:pt x="271305" y="3303"/>
                </a:lnTo>
                <a:lnTo>
                  <a:pt x="233286" y="412"/>
                </a:lnTo>
                <a:lnTo>
                  <a:pt x="167106" y="0"/>
                </a:lnTo>
                <a:lnTo>
                  <a:pt x="93150" y="3686"/>
                </a:lnTo>
                <a:lnTo>
                  <a:pt x="41024" y="11798"/>
                </a:lnTo>
                <a:lnTo>
                  <a:pt x="10161" y="19909"/>
                </a:lnTo>
                <a:lnTo>
                  <a:pt x="0" y="23596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80200" y="3345103"/>
            <a:ext cx="320675" cy="26670"/>
          </a:xfrm>
          <a:custGeom>
            <a:avLst/>
            <a:gdLst/>
            <a:ahLst/>
            <a:cxnLst/>
            <a:rect l="l" t="t" r="r" b="b"/>
            <a:pathLst>
              <a:path w="320675" h="26670">
                <a:moveTo>
                  <a:pt x="320306" y="26428"/>
                </a:moveTo>
                <a:lnTo>
                  <a:pt x="295524" y="11149"/>
                </a:lnTo>
                <a:lnTo>
                  <a:pt x="271305" y="3303"/>
                </a:lnTo>
                <a:lnTo>
                  <a:pt x="233286" y="412"/>
                </a:lnTo>
                <a:lnTo>
                  <a:pt x="167106" y="0"/>
                </a:lnTo>
                <a:lnTo>
                  <a:pt x="93150" y="3659"/>
                </a:lnTo>
                <a:lnTo>
                  <a:pt x="41024" y="11709"/>
                </a:lnTo>
                <a:lnTo>
                  <a:pt x="10161" y="19759"/>
                </a:lnTo>
                <a:lnTo>
                  <a:pt x="0" y="23418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79082" y="1687982"/>
            <a:ext cx="323850" cy="1764664"/>
          </a:xfrm>
          <a:custGeom>
            <a:avLst/>
            <a:gdLst/>
            <a:ahLst/>
            <a:cxnLst/>
            <a:rect l="l" t="t" r="r" b="b"/>
            <a:pathLst>
              <a:path w="323850" h="1764664">
                <a:moveTo>
                  <a:pt x="321614" y="1763801"/>
                </a:moveTo>
                <a:lnTo>
                  <a:pt x="300534" y="1756598"/>
                </a:lnTo>
                <a:lnTo>
                  <a:pt x="277606" y="1752900"/>
                </a:lnTo>
                <a:lnTo>
                  <a:pt x="238518" y="1751537"/>
                </a:lnTo>
                <a:lnTo>
                  <a:pt x="168960" y="1751342"/>
                </a:lnTo>
                <a:lnTo>
                  <a:pt x="84267" y="1753376"/>
                </a:lnTo>
                <a:lnTo>
                  <a:pt x="32664" y="1757851"/>
                </a:lnTo>
                <a:lnTo>
                  <a:pt x="6969" y="1762326"/>
                </a:lnTo>
                <a:lnTo>
                  <a:pt x="0" y="1764360"/>
                </a:lnTo>
                <a:lnTo>
                  <a:pt x="9766" y="60426"/>
                </a:lnTo>
                <a:lnTo>
                  <a:pt x="27900" y="25492"/>
                </a:lnTo>
                <a:lnTo>
                  <a:pt x="50685" y="7553"/>
                </a:lnTo>
                <a:lnTo>
                  <a:pt x="93187" y="944"/>
                </a:lnTo>
                <a:lnTo>
                  <a:pt x="170472" y="0"/>
                </a:lnTo>
                <a:lnTo>
                  <a:pt x="250489" y="10150"/>
                </a:lnTo>
                <a:lnTo>
                  <a:pt x="296921" y="32480"/>
                </a:lnTo>
                <a:lnTo>
                  <a:pt x="318428" y="54810"/>
                </a:lnTo>
                <a:lnTo>
                  <a:pt x="323672" y="64960"/>
                </a:lnTo>
                <a:lnTo>
                  <a:pt x="321614" y="1763801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80581" y="4089222"/>
            <a:ext cx="336550" cy="6106160"/>
          </a:xfrm>
          <a:custGeom>
            <a:avLst/>
            <a:gdLst/>
            <a:ahLst/>
            <a:cxnLst/>
            <a:rect l="l" t="t" r="r" b="b"/>
            <a:pathLst>
              <a:path w="336550" h="6106159">
                <a:moveTo>
                  <a:pt x="320116" y="0"/>
                </a:moveTo>
                <a:lnTo>
                  <a:pt x="336448" y="6029452"/>
                </a:lnTo>
                <a:lnTo>
                  <a:pt x="318938" y="6075233"/>
                </a:lnTo>
                <a:lnTo>
                  <a:pt x="294952" y="6098282"/>
                </a:lnTo>
                <a:lnTo>
                  <a:pt x="248157" y="6105611"/>
                </a:lnTo>
                <a:lnTo>
                  <a:pt x="162217" y="6104229"/>
                </a:lnTo>
                <a:lnTo>
                  <a:pt x="76217" y="6092523"/>
                </a:lnTo>
                <a:lnTo>
                  <a:pt x="31262" y="6071192"/>
                </a:lnTo>
                <a:lnTo>
                  <a:pt x="0" y="939"/>
                </a:lnTo>
                <a:lnTo>
                  <a:pt x="71358" y="1813"/>
                </a:lnTo>
                <a:lnTo>
                  <a:pt x="111807" y="2262"/>
                </a:lnTo>
                <a:lnTo>
                  <a:pt x="136345" y="2427"/>
                </a:lnTo>
                <a:lnTo>
                  <a:pt x="159969" y="2451"/>
                </a:lnTo>
                <a:lnTo>
                  <a:pt x="200829" y="2068"/>
                </a:lnTo>
                <a:lnTo>
                  <a:pt x="254120" y="1225"/>
                </a:lnTo>
                <a:lnTo>
                  <a:pt x="300372" y="382"/>
                </a:lnTo>
                <a:lnTo>
                  <a:pt x="320116" y="0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76033" y="1891157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6352" y="0"/>
                </a:moveTo>
                <a:lnTo>
                  <a:pt x="21068" y="7821"/>
                </a:lnTo>
                <a:lnTo>
                  <a:pt x="16562" y="13182"/>
                </a:lnTo>
                <a:lnTo>
                  <a:pt x="10363" y="18563"/>
                </a:lnTo>
                <a:lnTo>
                  <a:pt x="0" y="26441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38099" y="1929485"/>
            <a:ext cx="212725" cy="26034"/>
          </a:xfrm>
          <a:custGeom>
            <a:avLst/>
            <a:gdLst/>
            <a:ahLst/>
            <a:cxnLst/>
            <a:rect l="l" t="t" r="r" b="b"/>
            <a:pathLst>
              <a:path w="212725" h="26035">
                <a:moveTo>
                  <a:pt x="212369" y="3822"/>
                </a:moveTo>
                <a:lnTo>
                  <a:pt x="192451" y="12343"/>
                </a:lnTo>
                <a:lnTo>
                  <a:pt x="168746" y="19362"/>
                </a:lnTo>
                <a:lnTo>
                  <a:pt x="141062" y="24127"/>
                </a:lnTo>
                <a:lnTo>
                  <a:pt x="109207" y="25882"/>
                </a:lnTo>
                <a:lnTo>
                  <a:pt x="75504" y="23788"/>
                </a:lnTo>
                <a:lnTo>
                  <a:pt x="46169" y="18141"/>
                </a:lnTo>
                <a:lnTo>
                  <a:pt x="21051" y="9894"/>
                </a:lnTo>
                <a:lnTo>
                  <a:pt x="0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88086" y="1888134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30">
                <a:moveTo>
                  <a:pt x="23622" y="23850"/>
                </a:moveTo>
                <a:lnTo>
                  <a:pt x="13089" y="14648"/>
                </a:lnTo>
                <a:lnTo>
                  <a:pt x="5729" y="7058"/>
                </a:lnTo>
                <a:lnTo>
                  <a:pt x="1410" y="1901"/>
                </a:lnTo>
                <a:lnTo>
                  <a:pt x="0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76389" y="1907400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6365" y="0"/>
                </a:moveTo>
                <a:lnTo>
                  <a:pt x="20924" y="7951"/>
                </a:lnTo>
                <a:lnTo>
                  <a:pt x="16363" y="13368"/>
                </a:lnTo>
                <a:lnTo>
                  <a:pt x="10213" y="18739"/>
                </a:lnTo>
                <a:lnTo>
                  <a:pt x="0" y="26555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37705" y="1946160"/>
            <a:ext cx="218440" cy="26034"/>
          </a:xfrm>
          <a:custGeom>
            <a:avLst/>
            <a:gdLst/>
            <a:ahLst/>
            <a:cxnLst/>
            <a:rect l="l" t="t" r="r" b="b"/>
            <a:pathLst>
              <a:path w="218440" h="26035">
                <a:moveTo>
                  <a:pt x="217830" y="1130"/>
                </a:moveTo>
                <a:lnTo>
                  <a:pt x="197463" y="10538"/>
                </a:lnTo>
                <a:lnTo>
                  <a:pt x="172797" y="18408"/>
                </a:lnTo>
                <a:lnTo>
                  <a:pt x="143590" y="23811"/>
                </a:lnTo>
                <a:lnTo>
                  <a:pt x="109600" y="25819"/>
                </a:lnTo>
                <a:lnTo>
                  <a:pt x="75630" y="23724"/>
                </a:lnTo>
                <a:lnTo>
                  <a:pt x="46151" y="18081"/>
                </a:lnTo>
                <a:lnTo>
                  <a:pt x="20997" y="9852"/>
                </a:lnTo>
                <a:lnTo>
                  <a:pt x="0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88849" y="1905889"/>
            <a:ext cx="22860" cy="23495"/>
          </a:xfrm>
          <a:custGeom>
            <a:avLst/>
            <a:gdLst/>
            <a:ahLst/>
            <a:cxnLst/>
            <a:rect l="l" t="t" r="r" b="b"/>
            <a:pathLst>
              <a:path w="22859" h="23494">
                <a:moveTo>
                  <a:pt x="22682" y="22923"/>
                </a:moveTo>
                <a:lnTo>
                  <a:pt x="12553" y="14053"/>
                </a:lnTo>
                <a:lnTo>
                  <a:pt x="5487" y="6761"/>
                </a:lnTo>
                <a:lnTo>
                  <a:pt x="1349" y="1819"/>
                </a:lnTo>
                <a:lnTo>
                  <a:pt x="0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17347" y="2439581"/>
            <a:ext cx="248272" cy="300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83044" y="1818379"/>
            <a:ext cx="318770" cy="1063625"/>
          </a:xfrm>
          <a:custGeom>
            <a:avLst/>
            <a:gdLst/>
            <a:ahLst/>
            <a:cxnLst/>
            <a:rect l="l" t="t" r="r" b="b"/>
            <a:pathLst>
              <a:path w="318770" h="1063625">
                <a:moveTo>
                  <a:pt x="97808" y="0"/>
                </a:moveTo>
                <a:lnTo>
                  <a:pt x="54282" y="5142"/>
                </a:lnTo>
                <a:lnTo>
                  <a:pt x="28879" y="21664"/>
                </a:lnTo>
                <a:lnTo>
                  <a:pt x="5689" y="54565"/>
                </a:lnTo>
                <a:lnTo>
                  <a:pt x="0" y="1063060"/>
                </a:lnTo>
                <a:lnTo>
                  <a:pt x="7489" y="1057087"/>
                </a:lnTo>
                <a:lnTo>
                  <a:pt x="33210" y="1044108"/>
                </a:lnTo>
                <a:lnTo>
                  <a:pt x="82038" y="1031534"/>
                </a:lnTo>
                <a:lnTo>
                  <a:pt x="158851" y="1026776"/>
                </a:lnTo>
                <a:lnTo>
                  <a:pt x="318570" y="1026776"/>
                </a:lnTo>
                <a:lnTo>
                  <a:pt x="317969" y="54565"/>
                </a:lnTo>
                <a:lnTo>
                  <a:pt x="312835" y="46706"/>
                </a:lnTo>
                <a:lnTo>
                  <a:pt x="292395" y="29164"/>
                </a:lnTo>
                <a:lnTo>
                  <a:pt x="249089" y="10990"/>
                </a:lnTo>
                <a:lnTo>
                  <a:pt x="175361" y="1238"/>
                </a:lnTo>
                <a:lnTo>
                  <a:pt x="97808" y="0"/>
                </a:lnTo>
                <a:close/>
              </a:path>
              <a:path w="318770" h="1063625">
                <a:moveTo>
                  <a:pt x="318570" y="1026776"/>
                </a:moveTo>
                <a:lnTo>
                  <a:pt x="158851" y="1026776"/>
                </a:lnTo>
                <a:lnTo>
                  <a:pt x="230670" y="1028548"/>
                </a:lnTo>
                <a:lnTo>
                  <a:pt x="271249" y="1032862"/>
                </a:lnTo>
                <a:lnTo>
                  <a:pt x="295565" y="1043067"/>
                </a:lnTo>
                <a:lnTo>
                  <a:pt x="318592" y="1062513"/>
                </a:lnTo>
                <a:lnTo>
                  <a:pt x="318570" y="1026776"/>
                </a:lnTo>
                <a:close/>
              </a:path>
            </a:pathLst>
          </a:custGeom>
          <a:solidFill>
            <a:srgbClr val="FFFFFF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18473" y="3723475"/>
            <a:ext cx="4046220" cy="1050925"/>
          </a:xfrm>
          <a:custGeom>
            <a:avLst/>
            <a:gdLst/>
            <a:ahLst/>
            <a:cxnLst/>
            <a:rect l="l" t="t" r="r" b="b"/>
            <a:pathLst>
              <a:path w="4046220" h="1050925">
                <a:moveTo>
                  <a:pt x="4045699" y="0"/>
                </a:moveTo>
                <a:lnTo>
                  <a:pt x="0" y="1050721"/>
                </a:lnTo>
              </a:path>
            </a:pathLst>
          </a:custGeom>
          <a:ln w="12700">
            <a:solidFill>
              <a:srgbClr val="00B9D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77285" y="4161453"/>
            <a:ext cx="327596" cy="7133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77316" y="3757904"/>
            <a:ext cx="617220" cy="4728845"/>
          </a:xfrm>
          <a:custGeom>
            <a:avLst/>
            <a:gdLst/>
            <a:ahLst/>
            <a:cxnLst/>
            <a:rect l="l" t="t" r="r" b="b"/>
            <a:pathLst>
              <a:path w="617220" h="4728845">
                <a:moveTo>
                  <a:pt x="0" y="0"/>
                </a:moveTo>
                <a:lnTo>
                  <a:pt x="617220" y="4728260"/>
                </a:lnTo>
              </a:path>
            </a:pathLst>
          </a:custGeom>
          <a:ln w="12700">
            <a:solidFill>
              <a:srgbClr val="00B9D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6811010" y="10362612"/>
            <a:ext cx="1676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22</a:t>
            </a:r>
            <a:endParaRPr sz="1000" dirty="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003" y="4403992"/>
            <a:ext cx="6570002" cy="46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77995"/>
            <a:ext cx="3281679" cy="6273165"/>
          </a:xfrm>
          <a:custGeom>
            <a:avLst/>
            <a:gdLst/>
            <a:ahLst/>
            <a:cxnLst/>
            <a:rect l="l" t="t" r="r" b="b"/>
            <a:pathLst>
              <a:path w="3281679" h="6273165">
                <a:moveTo>
                  <a:pt x="3281514" y="6272999"/>
                </a:moveTo>
                <a:lnTo>
                  <a:pt x="0" y="6272999"/>
                </a:lnTo>
                <a:lnTo>
                  <a:pt x="0" y="0"/>
                </a:lnTo>
                <a:lnTo>
                  <a:pt x="3281514" y="0"/>
                </a:lnTo>
                <a:lnTo>
                  <a:pt x="3281514" y="6272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00011"/>
            <a:ext cx="7559992" cy="1979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99998"/>
            <a:ext cx="7560005" cy="1979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114" y="1684807"/>
            <a:ext cx="2756109" cy="8511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531" y="1687982"/>
            <a:ext cx="323850" cy="2189480"/>
          </a:xfrm>
          <a:custGeom>
            <a:avLst/>
            <a:gdLst/>
            <a:ahLst/>
            <a:cxnLst/>
            <a:rect l="l" t="t" r="r" b="b"/>
            <a:pathLst>
              <a:path w="323850" h="2189479">
                <a:moveTo>
                  <a:pt x="323469" y="2015629"/>
                </a:moveTo>
                <a:lnTo>
                  <a:pt x="303521" y="2009932"/>
                </a:lnTo>
                <a:lnTo>
                  <a:pt x="279282" y="2007006"/>
                </a:lnTo>
                <a:lnTo>
                  <a:pt x="234922" y="2005928"/>
                </a:lnTo>
                <a:lnTo>
                  <a:pt x="154609" y="2005774"/>
                </a:lnTo>
                <a:lnTo>
                  <a:pt x="80426" y="2007227"/>
                </a:lnTo>
                <a:lnTo>
                  <a:pt x="33580" y="2010422"/>
                </a:lnTo>
                <a:lnTo>
                  <a:pt x="9111" y="2013618"/>
                </a:lnTo>
                <a:lnTo>
                  <a:pt x="2057" y="2015070"/>
                </a:lnTo>
                <a:lnTo>
                  <a:pt x="0" y="64960"/>
                </a:lnTo>
                <a:lnTo>
                  <a:pt x="13786" y="27405"/>
                </a:lnTo>
                <a:lnTo>
                  <a:pt x="34329" y="8120"/>
                </a:lnTo>
                <a:lnTo>
                  <a:pt x="75982" y="1015"/>
                </a:lnTo>
                <a:lnTo>
                  <a:pt x="153098" y="0"/>
                </a:lnTo>
                <a:lnTo>
                  <a:pt x="234242" y="9441"/>
                </a:lnTo>
                <a:lnTo>
                  <a:pt x="283227" y="30213"/>
                </a:lnTo>
                <a:lnTo>
                  <a:pt x="307301" y="50984"/>
                </a:lnTo>
                <a:lnTo>
                  <a:pt x="313715" y="60426"/>
                </a:lnTo>
                <a:lnTo>
                  <a:pt x="322630" y="2189276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0270" y="5364759"/>
            <a:ext cx="320675" cy="17780"/>
          </a:xfrm>
          <a:custGeom>
            <a:avLst/>
            <a:gdLst/>
            <a:ahLst/>
            <a:cxnLst/>
            <a:rect l="l" t="t" r="r" b="b"/>
            <a:pathLst>
              <a:path w="320675" h="17779">
                <a:moveTo>
                  <a:pt x="320471" y="3009"/>
                </a:moveTo>
                <a:lnTo>
                  <a:pt x="269783" y="11713"/>
                </a:lnTo>
                <a:lnTo>
                  <a:pt x="235765" y="16109"/>
                </a:lnTo>
                <a:lnTo>
                  <a:pt x="203010" y="17543"/>
                </a:lnTo>
                <a:lnTo>
                  <a:pt x="156108" y="17360"/>
                </a:lnTo>
                <a:lnTo>
                  <a:pt x="96569" y="14332"/>
                </a:lnTo>
                <a:lnTo>
                  <a:pt x="46812" y="8399"/>
                </a:lnTo>
                <a:lnTo>
                  <a:pt x="12676" y="2607"/>
                </a:lnTo>
                <a:lnTo>
                  <a:pt x="0" y="0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019" y="5280164"/>
            <a:ext cx="320675" cy="15240"/>
          </a:xfrm>
          <a:custGeom>
            <a:avLst/>
            <a:gdLst/>
            <a:ahLst/>
            <a:cxnLst/>
            <a:rect l="l" t="t" r="r" b="b"/>
            <a:pathLst>
              <a:path w="320675" h="15239">
                <a:moveTo>
                  <a:pt x="320484" y="749"/>
                </a:moveTo>
                <a:lnTo>
                  <a:pt x="267662" y="9045"/>
                </a:lnTo>
                <a:lnTo>
                  <a:pt x="232854" y="13306"/>
                </a:lnTo>
                <a:lnTo>
                  <a:pt x="200580" y="14876"/>
                </a:lnTo>
                <a:lnTo>
                  <a:pt x="155359" y="15100"/>
                </a:lnTo>
                <a:lnTo>
                  <a:pt x="99108" y="12740"/>
                </a:lnTo>
                <a:lnTo>
                  <a:pt x="49256" y="7550"/>
                </a:lnTo>
                <a:lnTo>
                  <a:pt x="13616" y="2359"/>
                </a:lnTo>
                <a:lnTo>
                  <a:pt x="0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268" y="4089222"/>
            <a:ext cx="336550" cy="6104255"/>
          </a:xfrm>
          <a:custGeom>
            <a:avLst/>
            <a:gdLst/>
            <a:ahLst/>
            <a:cxnLst/>
            <a:rect l="l" t="t" r="r" b="b"/>
            <a:pathLst>
              <a:path w="336550" h="6104255">
                <a:moveTo>
                  <a:pt x="176364" y="2451"/>
                </a:moveTo>
                <a:lnTo>
                  <a:pt x="217176" y="2214"/>
                </a:lnTo>
                <a:lnTo>
                  <a:pt x="270371" y="1695"/>
                </a:lnTo>
                <a:lnTo>
                  <a:pt x="316530" y="1175"/>
                </a:lnTo>
                <a:lnTo>
                  <a:pt x="336232" y="939"/>
                </a:lnTo>
                <a:lnTo>
                  <a:pt x="324967" y="6041555"/>
                </a:lnTo>
                <a:lnTo>
                  <a:pt x="320924" y="6075238"/>
                </a:lnTo>
                <a:lnTo>
                  <a:pt x="303863" y="6092994"/>
                </a:lnTo>
                <a:lnTo>
                  <a:pt x="259641" y="6100699"/>
                </a:lnTo>
                <a:lnTo>
                  <a:pt x="174116" y="6104229"/>
                </a:lnTo>
                <a:lnTo>
                  <a:pt x="84535" y="6094458"/>
                </a:lnTo>
                <a:lnTo>
                  <a:pt x="31613" y="6068541"/>
                </a:lnTo>
                <a:lnTo>
                  <a:pt x="6413" y="6041773"/>
                </a:lnTo>
                <a:lnTo>
                  <a:pt x="0" y="6029452"/>
                </a:lnTo>
                <a:lnTo>
                  <a:pt x="16319" y="0"/>
                </a:lnTo>
                <a:lnTo>
                  <a:pt x="87743" y="1417"/>
                </a:lnTo>
                <a:lnTo>
                  <a:pt x="128222" y="2144"/>
                </a:lnTo>
                <a:lnTo>
                  <a:pt x="152761" y="2412"/>
                </a:lnTo>
                <a:lnTo>
                  <a:pt x="176364" y="2451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899" y="1891157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6327" y="26441"/>
                </a:moveTo>
                <a:lnTo>
                  <a:pt x="14760" y="16711"/>
                </a:lnTo>
                <a:lnTo>
                  <a:pt x="6538" y="8243"/>
                </a:lnTo>
                <a:lnTo>
                  <a:pt x="1629" y="2265"/>
                </a:lnTo>
                <a:lnTo>
                  <a:pt x="0" y="0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778" y="1929485"/>
            <a:ext cx="212725" cy="26034"/>
          </a:xfrm>
          <a:custGeom>
            <a:avLst/>
            <a:gdLst/>
            <a:ahLst/>
            <a:cxnLst/>
            <a:rect l="l" t="t" r="r" b="b"/>
            <a:pathLst>
              <a:path w="212725" h="26035">
                <a:moveTo>
                  <a:pt x="212229" y="0"/>
                </a:moveTo>
                <a:lnTo>
                  <a:pt x="191197" y="9894"/>
                </a:lnTo>
                <a:lnTo>
                  <a:pt x="166098" y="18141"/>
                </a:lnTo>
                <a:lnTo>
                  <a:pt x="136782" y="23788"/>
                </a:lnTo>
                <a:lnTo>
                  <a:pt x="103098" y="25882"/>
                </a:lnTo>
                <a:lnTo>
                  <a:pt x="71262" y="24127"/>
                </a:lnTo>
                <a:lnTo>
                  <a:pt x="43595" y="19362"/>
                </a:lnTo>
                <a:lnTo>
                  <a:pt x="19906" y="12343"/>
                </a:lnTo>
                <a:lnTo>
                  <a:pt x="0" y="3822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386" y="1888134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30">
                <a:moveTo>
                  <a:pt x="23609" y="0"/>
                </a:moveTo>
                <a:lnTo>
                  <a:pt x="19082" y="6487"/>
                </a:lnTo>
                <a:lnTo>
                  <a:pt x="15114" y="11134"/>
                </a:lnTo>
                <a:lnTo>
                  <a:pt x="9491" y="16177"/>
                </a:lnTo>
                <a:lnTo>
                  <a:pt x="0" y="2385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531" y="1907400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6352" y="26555"/>
                </a:moveTo>
                <a:lnTo>
                  <a:pt x="14889" y="16855"/>
                </a:lnTo>
                <a:lnTo>
                  <a:pt x="6646" y="8343"/>
                </a:lnTo>
                <a:lnTo>
                  <a:pt x="1669" y="2299"/>
                </a:lnTo>
                <a:lnTo>
                  <a:pt x="0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724" y="1946160"/>
            <a:ext cx="217804" cy="26034"/>
          </a:xfrm>
          <a:custGeom>
            <a:avLst/>
            <a:gdLst/>
            <a:ahLst/>
            <a:cxnLst/>
            <a:rect l="l" t="t" r="r" b="b"/>
            <a:pathLst>
              <a:path w="217805" h="26035">
                <a:moveTo>
                  <a:pt x="217690" y="0"/>
                </a:moveTo>
                <a:lnTo>
                  <a:pt x="196705" y="9852"/>
                </a:lnTo>
                <a:lnTo>
                  <a:pt x="171565" y="18081"/>
                </a:lnTo>
                <a:lnTo>
                  <a:pt x="142104" y="23724"/>
                </a:lnTo>
                <a:lnTo>
                  <a:pt x="108153" y="25819"/>
                </a:lnTo>
                <a:lnTo>
                  <a:pt x="74187" y="23811"/>
                </a:lnTo>
                <a:lnTo>
                  <a:pt x="44999" y="18408"/>
                </a:lnTo>
                <a:lnTo>
                  <a:pt x="20349" y="10538"/>
                </a:lnTo>
                <a:lnTo>
                  <a:pt x="0" y="113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3564" y="1905889"/>
            <a:ext cx="22860" cy="23495"/>
          </a:xfrm>
          <a:custGeom>
            <a:avLst/>
            <a:gdLst/>
            <a:ahLst/>
            <a:cxnLst/>
            <a:rect l="l" t="t" r="r" b="b"/>
            <a:pathLst>
              <a:path w="22859" h="23494">
                <a:moveTo>
                  <a:pt x="22682" y="0"/>
                </a:moveTo>
                <a:lnTo>
                  <a:pt x="18341" y="6201"/>
                </a:lnTo>
                <a:lnTo>
                  <a:pt x="14531" y="10656"/>
                </a:lnTo>
                <a:lnTo>
                  <a:pt x="9126" y="15514"/>
                </a:lnTo>
                <a:lnTo>
                  <a:pt x="0" y="22923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0376" y="3877259"/>
            <a:ext cx="452755" cy="92710"/>
          </a:xfrm>
          <a:custGeom>
            <a:avLst/>
            <a:gdLst/>
            <a:ahLst/>
            <a:cxnLst/>
            <a:rect l="l" t="t" r="r" b="b"/>
            <a:pathLst>
              <a:path w="452755" h="92710">
                <a:moveTo>
                  <a:pt x="0" y="0"/>
                </a:moveTo>
                <a:lnTo>
                  <a:pt x="425767" y="10477"/>
                </a:lnTo>
                <a:lnTo>
                  <a:pt x="431660" y="10617"/>
                </a:lnTo>
                <a:lnTo>
                  <a:pt x="437349" y="12636"/>
                </a:lnTo>
                <a:lnTo>
                  <a:pt x="452742" y="39281"/>
                </a:lnTo>
                <a:lnTo>
                  <a:pt x="451180" y="76593"/>
                </a:lnTo>
                <a:lnTo>
                  <a:pt x="450938" y="82397"/>
                </a:lnTo>
                <a:lnTo>
                  <a:pt x="448881" y="87972"/>
                </a:lnTo>
                <a:lnTo>
                  <a:pt x="445287" y="92544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6650" y="3876180"/>
            <a:ext cx="254000" cy="139065"/>
          </a:xfrm>
          <a:custGeom>
            <a:avLst/>
            <a:gdLst/>
            <a:ahLst/>
            <a:cxnLst/>
            <a:rect l="l" t="t" r="r" b="b"/>
            <a:pathLst>
              <a:path w="254000" h="139064">
                <a:moveTo>
                  <a:pt x="254000" y="118541"/>
                </a:moveTo>
                <a:lnTo>
                  <a:pt x="34480" y="138722"/>
                </a:lnTo>
                <a:lnTo>
                  <a:pt x="0" y="118122"/>
                </a:lnTo>
                <a:lnTo>
                  <a:pt x="0" y="0"/>
                </a:lnTo>
                <a:lnTo>
                  <a:pt x="43726" y="1079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1750" y="3963885"/>
            <a:ext cx="320040" cy="209550"/>
          </a:xfrm>
          <a:custGeom>
            <a:avLst/>
            <a:gdLst/>
            <a:ahLst/>
            <a:cxnLst/>
            <a:rect l="l" t="t" r="r" b="b"/>
            <a:pathLst>
              <a:path w="320040" h="209550">
                <a:moveTo>
                  <a:pt x="39585" y="20333"/>
                </a:moveTo>
                <a:lnTo>
                  <a:pt x="109789" y="5596"/>
                </a:lnTo>
                <a:lnTo>
                  <a:pt x="157060" y="1410"/>
                </a:lnTo>
                <a:lnTo>
                  <a:pt x="202008" y="0"/>
                </a:lnTo>
                <a:lnTo>
                  <a:pt x="238472" y="1012"/>
                </a:lnTo>
                <a:lnTo>
                  <a:pt x="262933" y="3484"/>
                </a:lnTo>
                <a:lnTo>
                  <a:pt x="271868" y="6452"/>
                </a:lnTo>
                <a:lnTo>
                  <a:pt x="273126" y="25375"/>
                </a:lnTo>
                <a:lnTo>
                  <a:pt x="279857" y="29160"/>
                </a:lnTo>
                <a:lnTo>
                  <a:pt x="286849" y="32570"/>
                </a:lnTo>
                <a:lnTo>
                  <a:pt x="295732" y="36570"/>
                </a:lnTo>
                <a:lnTo>
                  <a:pt x="303510" y="40333"/>
                </a:lnTo>
                <a:lnTo>
                  <a:pt x="312318" y="95279"/>
                </a:lnTo>
                <a:lnTo>
                  <a:pt x="316245" y="138408"/>
                </a:lnTo>
                <a:lnTo>
                  <a:pt x="319544" y="175133"/>
                </a:lnTo>
                <a:lnTo>
                  <a:pt x="318847" y="182228"/>
                </a:lnTo>
                <a:lnTo>
                  <a:pt x="279199" y="199521"/>
                </a:lnTo>
                <a:lnTo>
                  <a:pt x="204563" y="207465"/>
                </a:lnTo>
                <a:lnTo>
                  <a:pt x="157899" y="209487"/>
                </a:lnTo>
                <a:lnTo>
                  <a:pt x="117280" y="209350"/>
                </a:lnTo>
                <a:lnTo>
                  <a:pt x="78239" y="207906"/>
                </a:lnTo>
                <a:lnTo>
                  <a:pt x="17259" y="203696"/>
                </a:lnTo>
                <a:lnTo>
                  <a:pt x="0" y="183211"/>
                </a:lnTo>
                <a:lnTo>
                  <a:pt x="9880" y="58166"/>
                </a:lnTo>
                <a:lnTo>
                  <a:pt x="22831" y="50803"/>
                </a:lnTo>
                <a:lnTo>
                  <a:pt x="29908" y="46554"/>
                </a:lnTo>
                <a:lnTo>
                  <a:pt x="33594" y="43802"/>
                </a:lnTo>
                <a:lnTo>
                  <a:pt x="36372" y="40933"/>
                </a:lnTo>
                <a:lnTo>
                  <a:pt x="40576" y="36310"/>
                </a:lnTo>
                <a:lnTo>
                  <a:pt x="39585" y="20333"/>
                </a:lnTo>
                <a:close/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97284" y="3992478"/>
            <a:ext cx="244475" cy="14604"/>
          </a:xfrm>
          <a:custGeom>
            <a:avLst/>
            <a:gdLst/>
            <a:ahLst/>
            <a:cxnLst/>
            <a:rect l="l" t="t" r="r" b="b"/>
            <a:pathLst>
              <a:path w="244475" h="14604">
                <a:moveTo>
                  <a:pt x="244322" y="567"/>
                </a:moveTo>
                <a:lnTo>
                  <a:pt x="209892" y="0"/>
                </a:lnTo>
                <a:lnTo>
                  <a:pt x="185624" y="29"/>
                </a:lnTo>
                <a:lnTo>
                  <a:pt x="160006" y="851"/>
                </a:lnTo>
                <a:lnTo>
                  <a:pt x="121526" y="2662"/>
                </a:lnTo>
                <a:lnTo>
                  <a:pt x="73444" y="5856"/>
                </a:lnTo>
                <a:lnTo>
                  <a:pt x="34902" y="9601"/>
                </a:lnTo>
                <a:lnTo>
                  <a:pt x="9290" y="12715"/>
                </a:lnTo>
                <a:lnTo>
                  <a:pt x="0" y="14016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1630" y="4006913"/>
            <a:ext cx="295275" cy="15240"/>
          </a:xfrm>
          <a:custGeom>
            <a:avLst/>
            <a:gdLst/>
            <a:ahLst/>
            <a:cxnLst/>
            <a:rect l="l" t="t" r="r" b="b"/>
            <a:pathLst>
              <a:path w="295275" h="15239">
                <a:moveTo>
                  <a:pt x="294792" y="0"/>
                </a:moveTo>
                <a:lnTo>
                  <a:pt x="231443" y="3674"/>
                </a:lnTo>
                <a:lnTo>
                  <a:pt x="171135" y="7090"/>
                </a:lnTo>
                <a:lnTo>
                  <a:pt x="106620" y="10348"/>
                </a:lnTo>
                <a:lnTo>
                  <a:pt x="58188" y="12563"/>
                </a:lnTo>
                <a:lnTo>
                  <a:pt x="17247" y="14383"/>
                </a:lnTo>
                <a:lnTo>
                  <a:pt x="0" y="15138"/>
                </a:lnTo>
              </a:path>
            </a:pathLst>
          </a:custGeom>
          <a:ln w="6349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74653" y="4020363"/>
            <a:ext cx="91440" cy="151765"/>
          </a:xfrm>
          <a:custGeom>
            <a:avLst/>
            <a:gdLst/>
            <a:ahLst/>
            <a:cxnLst/>
            <a:rect l="l" t="t" r="r" b="b"/>
            <a:pathLst>
              <a:path w="91440" h="151764">
                <a:moveTo>
                  <a:pt x="90843" y="150482"/>
                </a:moveTo>
                <a:lnTo>
                  <a:pt x="79908" y="0"/>
                </a:lnTo>
                <a:lnTo>
                  <a:pt x="81584" y="141236"/>
                </a:lnTo>
                <a:lnTo>
                  <a:pt x="9677" y="142506"/>
                </a:lnTo>
                <a:lnTo>
                  <a:pt x="6731" y="2108"/>
                </a:lnTo>
                <a:lnTo>
                  <a:pt x="0" y="151752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7427" y="4156138"/>
            <a:ext cx="306705" cy="46355"/>
          </a:xfrm>
          <a:custGeom>
            <a:avLst/>
            <a:gdLst/>
            <a:ahLst/>
            <a:cxnLst/>
            <a:rect l="l" t="t" r="r" b="b"/>
            <a:pathLst>
              <a:path w="306705" h="46354">
                <a:moveTo>
                  <a:pt x="306146" y="0"/>
                </a:moveTo>
                <a:lnTo>
                  <a:pt x="274180" y="23964"/>
                </a:lnTo>
                <a:lnTo>
                  <a:pt x="269138" y="35305"/>
                </a:lnTo>
                <a:lnTo>
                  <a:pt x="228946" y="41142"/>
                </a:lnTo>
                <a:lnTo>
                  <a:pt x="203065" y="44183"/>
                </a:lnTo>
                <a:lnTo>
                  <a:pt x="180257" y="45414"/>
                </a:lnTo>
                <a:lnTo>
                  <a:pt x="149288" y="45821"/>
                </a:lnTo>
                <a:lnTo>
                  <a:pt x="110361" y="45341"/>
                </a:lnTo>
                <a:lnTo>
                  <a:pt x="74745" y="43876"/>
                </a:lnTo>
                <a:lnTo>
                  <a:pt x="48750" y="42333"/>
                </a:lnTo>
                <a:lnTo>
                  <a:pt x="38684" y="41617"/>
                </a:lnTo>
                <a:lnTo>
                  <a:pt x="27330" y="27736"/>
                </a:lnTo>
                <a:lnTo>
                  <a:pt x="0" y="673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69433" y="4191762"/>
            <a:ext cx="307340" cy="259079"/>
          </a:xfrm>
          <a:custGeom>
            <a:avLst/>
            <a:gdLst/>
            <a:ahLst/>
            <a:cxnLst/>
            <a:rect l="l" t="t" r="r" b="b"/>
            <a:pathLst>
              <a:path w="307340" h="259079">
                <a:moveTo>
                  <a:pt x="36842" y="5346"/>
                </a:moveTo>
                <a:lnTo>
                  <a:pt x="21399" y="26900"/>
                </a:lnTo>
                <a:lnTo>
                  <a:pt x="9810" y="51011"/>
                </a:lnTo>
                <a:lnTo>
                  <a:pt x="2527" y="77228"/>
                </a:lnTo>
                <a:lnTo>
                  <a:pt x="0" y="105105"/>
                </a:lnTo>
                <a:lnTo>
                  <a:pt x="7830" y="153628"/>
                </a:lnTo>
                <a:lnTo>
                  <a:pt x="29635" y="195770"/>
                </a:lnTo>
                <a:lnTo>
                  <a:pt x="62882" y="229002"/>
                </a:lnTo>
                <a:lnTo>
                  <a:pt x="105041" y="250796"/>
                </a:lnTo>
                <a:lnTo>
                  <a:pt x="153581" y="258622"/>
                </a:lnTo>
                <a:lnTo>
                  <a:pt x="202125" y="250796"/>
                </a:lnTo>
                <a:lnTo>
                  <a:pt x="244285" y="229002"/>
                </a:lnTo>
                <a:lnTo>
                  <a:pt x="277530" y="195770"/>
                </a:lnTo>
                <a:lnTo>
                  <a:pt x="299332" y="153628"/>
                </a:lnTo>
                <a:lnTo>
                  <a:pt x="307162" y="105105"/>
                </a:lnTo>
                <a:lnTo>
                  <a:pt x="304288" y="75389"/>
                </a:lnTo>
                <a:lnTo>
                  <a:pt x="296029" y="47604"/>
                </a:lnTo>
                <a:lnTo>
                  <a:pt x="282928" y="22293"/>
                </a:lnTo>
                <a:lnTo>
                  <a:pt x="265531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9840" y="4203001"/>
            <a:ext cx="306070" cy="78740"/>
          </a:xfrm>
          <a:custGeom>
            <a:avLst/>
            <a:gdLst/>
            <a:ahLst/>
            <a:cxnLst/>
            <a:rect l="l" t="t" r="r" b="b"/>
            <a:pathLst>
              <a:path w="306069" h="78739">
                <a:moveTo>
                  <a:pt x="305866" y="75933"/>
                </a:moveTo>
                <a:lnTo>
                  <a:pt x="278177" y="44887"/>
                </a:lnTo>
                <a:lnTo>
                  <a:pt x="242484" y="20916"/>
                </a:lnTo>
                <a:lnTo>
                  <a:pt x="200442" y="5470"/>
                </a:lnTo>
                <a:lnTo>
                  <a:pt x="153708" y="0"/>
                </a:lnTo>
                <a:lnTo>
                  <a:pt x="106213" y="5653"/>
                </a:lnTo>
                <a:lnTo>
                  <a:pt x="63604" y="21597"/>
                </a:lnTo>
                <a:lnTo>
                  <a:pt x="27620" y="46307"/>
                </a:lnTo>
                <a:lnTo>
                  <a:pt x="0" y="78257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1971" y="4215384"/>
            <a:ext cx="141605" cy="222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7488" y="3964457"/>
            <a:ext cx="381635" cy="29845"/>
          </a:xfrm>
          <a:custGeom>
            <a:avLst/>
            <a:gdLst/>
            <a:ahLst/>
            <a:cxnLst/>
            <a:rect l="l" t="t" r="r" b="b"/>
            <a:pathLst>
              <a:path w="381634" h="29845">
                <a:moveTo>
                  <a:pt x="0" y="29425"/>
                </a:moveTo>
                <a:lnTo>
                  <a:pt x="41661" y="25383"/>
                </a:lnTo>
                <a:lnTo>
                  <a:pt x="73113" y="22328"/>
                </a:lnTo>
                <a:lnTo>
                  <a:pt x="110167" y="18722"/>
                </a:lnTo>
                <a:lnTo>
                  <a:pt x="168630" y="13030"/>
                </a:lnTo>
                <a:lnTo>
                  <a:pt x="250040" y="6300"/>
                </a:lnTo>
                <a:lnTo>
                  <a:pt x="317834" y="2343"/>
                </a:lnTo>
                <a:lnTo>
                  <a:pt x="364224" y="471"/>
                </a:lnTo>
                <a:lnTo>
                  <a:pt x="381419" y="0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4310" y="401092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98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17294" y="3060700"/>
            <a:ext cx="5842356" cy="71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spc="90" dirty="0">
                <a:solidFill>
                  <a:srgbClr val="472F9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Пример</a:t>
            </a:r>
            <a:r>
              <a:rPr sz="2000" spc="85" dirty="0">
                <a:solidFill>
                  <a:srgbClr val="472F9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sz="2000" spc="160" dirty="0">
                <a:solidFill>
                  <a:srgbClr val="472F9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4</a:t>
            </a:r>
            <a:endParaRPr lang="en-US" sz="2000" spc="160" dirty="0">
              <a:solidFill>
                <a:srgbClr val="472F92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2700">
              <a:spcBef>
                <a:spcPts val="100"/>
              </a:spcBef>
            </a:pPr>
            <a:endParaRPr sz="8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2700"/>
            <a:r>
              <a:rPr lang="ru-RU" sz="1700" spc="25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Умное парковочное пространство </a:t>
            </a:r>
            <a:r>
              <a:rPr lang="ru-RU" sz="1700" spc="55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 торговых районах</a:t>
            </a:r>
            <a:endParaRPr sz="17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3850" y="3269793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306" y="0"/>
                </a:lnTo>
              </a:path>
            </a:pathLst>
          </a:custGeom>
          <a:ln w="12700">
            <a:solidFill>
              <a:srgbClr val="51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2349" y="3269793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4">
                <a:moveTo>
                  <a:pt x="0" y="0"/>
                </a:moveTo>
                <a:lnTo>
                  <a:pt x="239306" y="0"/>
                </a:lnTo>
              </a:path>
            </a:pathLst>
          </a:custGeom>
          <a:ln w="12700">
            <a:solidFill>
              <a:srgbClr val="51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6634" y="3528568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0" y="117741"/>
                </a:moveTo>
                <a:lnTo>
                  <a:pt x="117741" y="0"/>
                </a:lnTo>
              </a:path>
            </a:pathLst>
          </a:custGeom>
          <a:ln w="12700">
            <a:solidFill>
              <a:srgbClr val="51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4056" y="2896971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0" y="117741"/>
                </a:moveTo>
                <a:lnTo>
                  <a:pt x="117741" y="0"/>
                </a:lnTo>
              </a:path>
            </a:pathLst>
          </a:custGeom>
          <a:ln w="12700">
            <a:solidFill>
              <a:srgbClr val="51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639" y="2896984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0" y="0"/>
                </a:moveTo>
                <a:lnTo>
                  <a:pt x="117741" y="117741"/>
                </a:lnTo>
              </a:path>
            </a:pathLst>
          </a:custGeom>
          <a:ln w="12700">
            <a:solidFill>
              <a:srgbClr val="51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3061" y="3528580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0" y="0"/>
                </a:moveTo>
                <a:lnTo>
                  <a:pt x="117741" y="117741"/>
                </a:lnTo>
              </a:path>
            </a:pathLst>
          </a:custGeom>
          <a:ln w="12700">
            <a:solidFill>
              <a:srgbClr val="51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1326" y="3060382"/>
            <a:ext cx="82550" cy="35560"/>
          </a:xfrm>
          <a:custGeom>
            <a:avLst/>
            <a:gdLst/>
            <a:ahLst/>
            <a:cxnLst/>
            <a:rect l="l" t="t" r="r" b="b"/>
            <a:pathLst>
              <a:path w="82550" h="35560">
                <a:moveTo>
                  <a:pt x="0" y="0"/>
                </a:moveTo>
                <a:lnTo>
                  <a:pt x="82296" y="35356"/>
                </a:lnTo>
              </a:path>
            </a:pathLst>
          </a:custGeom>
          <a:ln w="12700">
            <a:solidFill>
              <a:srgbClr val="51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1137" y="3437128"/>
            <a:ext cx="76200" cy="30480"/>
          </a:xfrm>
          <a:custGeom>
            <a:avLst/>
            <a:gdLst/>
            <a:ahLst/>
            <a:cxnLst/>
            <a:rect l="l" t="t" r="r" b="b"/>
            <a:pathLst>
              <a:path w="76200" h="30479">
                <a:moveTo>
                  <a:pt x="0" y="30289"/>
                </a:moveTo>
                <a:lnTo>
                  <a:pt x="75895" y="0"/>
                </a:lnTo>
              </a:path>
            </a:pathLst>
          </a:custGeom>
          <a:ln w="12699">
            <a:solidFill>
              <a:srgbClr val="51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59390" y="3073082"/>
            <a:ext cx="82550" cy="33020"/>
          </a:xfrm>
          <a:custGeom>
            <a:avLst/>
            <a:gdLst/>
            <a:ahLst/>
            <a:cxnLst/>
            <a:rect l="l" t="t" r="r" b="b"/>
            <a:pathLst>
              <a:path w="82550" h="33019">
                <a:moveTo>
                  <a:pt x="0" y="32791"/>
                </a:moveTo>
                <a:lnTo>
                  <a:pt x="82181" y="0"/>
                </a:lnTo>
              </a:path>
            </a:pathLst>
          </a:custGeom>
          <a:ln w="12700">
            <a:solidFill>
              <a:srgbClr val="51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60027" y="3445408"/>
            <a:ext cx="81280" cy="34925"/>
          </a:xfrm>
          <a:custGeom>
            <a:avLst/>
            <a:gdLst/>
            <a:ahLst/>
            <a:cxnLst/>
            <a:rect l="l" t="t" r="r" b="b"/>
            <a:pathLst>
              <a:path w="81280" h="34925">
                <a:moveTo>
                  <a:pt x="0" y="0"/>
                </a:moveTo>
                <a:lnTo>
                  <a:pt x="81076" y="34823"/>
                </a:lnTo>
              </a:path>
            </a:pathLst>
          </a:custGeom>
          <a:ln w="12700">
            <a:solidFill>
              <a:srgbClr val="51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49602" y="8398802"/>
            <a:ext cx="3053080" cy="685800"/>
          </a:xfrm>
          <a:custGeom>
            <a:avLst/>
            <a:gdLst/>
            <a:ahLst/>
            <a:cxnLst/>
            <a:rect l="l" t="t" r="r" b="b"/>
            <a:pathLst>
              <a:path w="3053079" h="685800">
                <a:moveTo>
                  <a:pt x="0" y="493191"/>
                </a:moveTo>
                <a:lnTo>
                  <a:pt x="2152802" y="0"/>
                </a:lnTo>
                <a:lnTo>
                  <a:pt x="3052800" y="246595"/>
                </a:lnTo>
                <a:lnTo>
                  <a:pt x="1691627" y="685190"/>
                </a:lnTo>
                <a:lnTo>
                  <a:pt x="174599" y="685190"/>
                </a:lnTo>
                <a:lnTo>
                  <a:pt x="0" y="493191"/>
                </a:lnTo>
                <a:close/>
              </a:path>
            </a:pathLst>
          </a:custGeom>
          <a:ln w="12700">
            <a:solidFill>
              <a:srgbClr val="51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41217" y="8643594"/>
            <a:ext cx="2693670" cy="447040"/>
          </a:xfrm>
          <a:custGeom>
            <a:avLst/>
            <a:gdLst/>
            <a:ahLst/>
            <a:cxnLst/>
            <a:rect l="l" t="t" r="r" b="b"/>
            <a:pathLst>
              <a:path w="2693670" h="447040">
                <a:moveTo>
                  <a:pt x="1383411" y="0"/>
                </a:moveTo>
                <a:lnTo>
                  <a:pt x="2693174" y="295198"/>
                </a:lnTo>
                <a:lnTo>
                  <a:pt x="2556383" y="440397"/>
                </a:lnTo>
                <a:lnTo>
                  <a:pt x="0" y="446747"/>
                </a:lnTo>
                <a:lnTo>
                  <a:pt x="1383411" y="0"/>
                </a:lnTo>
                <a:close/>
              </a:path>
            </a:pathLst>
          </a:custGeom>
          <a:ln w="12700">
            <a:solidFill>
              <a:srgbClr val="51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5603" y="3192754"/>
            <a:ext cx="318770" cy="158115"/>
          </a:xfrm>
          <a:custGeom>
            <a:avLst/>
            <a:gdLst/>
            <a:ahLst/>
            <a:cxnLst/>
            <a:rect l="l" t="t" r="r" b="b"/>
            <a:pathLst>
              <a:path w="318769" h="158114">
                <a:moveTo>
                  <a:pt x="159296" y="0"/>
                </a:moveTo>
                <a:lnTo>
                  <a:pt x="82212" y="471"/>
                </a:lnTo>
                <a:lnTo>
                  <a:pt x="39924" y="3770"/>
                </a:lnTo>
                <a:lnTo>
                  <a:pt x="17498" y="12724"/>
                </a:lnTo>
                <a:lnTo>
                  <a:pt x="0" y="30162"/>
                </a:lnTo>
                <a:lnTo>
                  <a:pt x="660" y="157810"/>
                </a:lnTo>
                <a:lnTo>
                  <a:pt x="10828" y="153480"/>
                </a:lnTo>
                <a:lnTo>
                  <a:pt x="40732" y="144054"/>
                </a:lnTo>
                <a:lnTo>
                  <a:pt x="89471" y="134873"/>
                </a:lnTo>
                <a:lnTo>
                  <a:pt x="156146" y="131279"/>
                </a:lnTo>
                <a:lnTo>
                  <a:pt x="318404" y="131279"/>
                </a:lnTo>
                <a:lnTo>
                  <a:pt x="317601" y="28854"/>
                </a:lnTo>
                <a:lnTo>
                  <a:pt x="306037" y="24345"/>
                </a:lnTo>
                <a:lnTo>
                  <a:pt x="273572" y="14427"/>
                </a:lnTo>
                <a:lnTo>
                  <a:pt x="223545" y="4508"/>
                </a:lnTo>
                <a:lnTo>
                  <a:pt x="159296" y="0"/>
                </a:lnTo>
                <a:close/>
              </a:path>
              <a:path w="318769" h="158114">
                <a:moveTo>
                  <a:pt x="318404" y="131279"/>
                </a:moveTo>
                <a:lnTo>
                  <a:pt x="156146" y="131279"/>
                </a:lnTo>
                <a:lnTo>
                  <a:pt x="218170" y="132438"/>
                </a:lnTo>
                <a:lnTo>
                  <a:pt x="255766" y="135312"/>
                </a:lnTo>
                <a:lnTo>
                  <a:pt x="284164" y="142138"/>
                </a:lnTo>
                <a:lnTo>
                  <a:pt x="318592" y="155155"/>
                </a:lnTo>
                <a:lnTo>
                  <a:pt x="318404" y="131279"/>
                </a:lnTo>
                <a:close/>
              </a:path>
            </a:pathLst>
          </a:custGeom>
          <a:solidFill>
            <a:srgbClr val="51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79766" y="4303979"/>
            <a:ext cx="4599940" cy="3644265"/>
          </a:xfrm>
          <a:custGeom>
            <a:avLst/>
            <a:gdLst/>
            <a:ahLst/>
            <a:cxnLst/>
            <a:rect l="l" t="t" r="r" b="b"/>
            <a:pathLst>
              <a:path w="4599940" h="3644265">
                <a:moveTo>
                  <a:pt x="0" y="0"/>
                </a:moveTo>
                <a:lnTo>
                  <a:pt x="4599343" y="3643820"/>
                </a:lnTo>
              </a:path>
            </a:pathLst>
          </a:custGeom>
          <a:ln w="12700">
            <a:solidFill>
              <a:srgbClr val="00B9D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08760" y="4343438"/>
            <a:ext cx="2425700" cy="3942079"/>
          </a:xfrm>
          <a:custGeom>
            <a:avLst/>
            <a:gdLst/>
            <a:ahLst/>
            <a:cxnLst/>
            <a:rect l="l" t="t" r="r" b="b"/>
            <a:pathLst>
              <a:path w="2425700" h="3942079">
                <a:moveTo>
                  <a:pt x="0" y="0"/>
                </a:moveTo>
                <a:lnTo>
                  <a:pt x="2425255" y="3941927"/>
                </a:lnTo>
              </a:path>
            </a:pathLst>
          </a:custGeom>
          <a:ln w="12700">
            <a:solidFill>
              <a:srgbClr val="00B9D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19997" y="4127995"/>
            <a:ext cx="5039995" cy="2108835"/>
          </a:xfrm>
          <a:custGeom>
            <a:avLst/>
            <a:gdLst/>
            <a:ahLst/>
            <a:cxnLst/>
            <a:rect l="l" t="t" r="r" b="b"/>
            <a:pathLst>
              <a:path w="5039995" h="2108835">
                <a:moveTo>
                  <a:pt x="0" y="2108250"/>
                </a:moveTo>
                <a:lnTo>
                  <a:pt x="5039995" y="2108250"/>
                </a:lnTo>
                <a:lnTo>
                  <a:pt x="5039995" y="0"/>
                </a:lnTo>
                <a:lnTo>
                  <a:pt x="0" y="0"/>
                </a:lnTo>
                <a:lnTo>
                  <a:pt x="0" y="2108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445834" y="3746500"/>
            <a:ext cx="4990016" cy="21756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lang="ru-RU" sz="1400" b="1" spc="25" dirty="0">
                <a:solidFill>
                  <a:srgbClr val="472F92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Как выглядит умная парковка в торговых центрах</a:t>
            </a:r>
            <a:r>
              <a:rPr sz="1400" b="1" spc="25" dirty="0">
                <a:solidFill>
                  <a:srgbClr val="472F92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?</a:t>
            </a:r>
            <a:endParaRPr sz="14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14400" marR="508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900" spc="3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Красный</a:t>
            </a:r>
            <a:r>
              <a:rPr sz="900" spc="3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/</a:t>
            </a:r>
            <a:r>
              <a:rPr lang="ru-RU" sz="900" spc="3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зеленый</a:t>
            </a:r>
            <a:r>
              <a:rPr sz="90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900" spc="3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цвет кольца</a:t>
            </a:r>
            <a:r>
              <a:rPr sz="90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на столбах</a:t>
            </a:r>
            <a:r>
              <a:rPr sz="90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сообщает о наличии свободных парковочных мест рядом.</a:t>
            </a:r>
          </a:p>
          <a:p>
            <a:pPr marL="14400" marR="508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900" spc="4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Если время парковки ограничено двумя часами и спустя это время машина не покидает парковочное место, то в службу мониторинга парковки отсылается сигнал о нарушении. </a:t>
            </a:r>
          </a:p>
          <a:p>
            <a:pPr marL="14400" marR="508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900" spc="3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Когда машины паркуются вторым рядом или в неположенном месте, в службу мониторинга также поступает сигнал о нарушении.</a:t>
            </a:r>
            <a:endParaRPr sz="9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84455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900" spc="3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Умная парковочная система ведет статистику по количеству припаркованных машин ежедневно в течение суток.</a:t>
            </a:r>
            <a:endParaRPr sz="9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 marR="571500" indent="-179705">
              <a:lnSpc>
                <a:spcPct val="130000"/>
              </a:lnSpc>
              <a:spcBef>
                <a:spcPts val="100"/>
              </a:spcBef>
              <a:buFont typeface="Gill Sans MT" panose="020B0502020104020203"/>
              <a:buAutoNum type="arabicPeriod"/>
              <a:tabLst>
                <a:tab pos="193040" algn="l"/>
              </a:tabLst>
            </a:pPr>
            <a:r>
              <a:rPr lang="ru-RU" sz="900" spc="3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Автомобильные номера ВИП посетителей или сотрудников торгового центра вносятся в базу и автоматически распознаются пропускной системой.</a:t>
            </a:r>
            <a:endParaRPr sz="9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01998" y="1820338"/>
            <a:ext cx="318770" cy="1061720"/>
          </a:xfrm>
          <a:custGeom>
            <a:avLst/>
            <a:gdLst/>
            <a:ahLst/>
            <a:cxnLst/>
            <a:rect l="l" t="t" r="r" b="b"/>
            <a:pathLst>
              <a:path w="318769" h="1061720">
                <a:moveTo>
                  <a:pt x="79280" y="0"/>
                </a:moveTo>
                <a:lnTo>
                  <a:pt x="37411" y="4704"/>
                </a:lnTo>
                <a:lnTo>
                  <a:pt x="16511" y="20002"/>
                </a:lnTo>
                <a:lnTo>
                  <a:pt x="2095" y="50511"/>
                </a:lnTo>
                <a:lnTo>
                  <a:pt x="0" y="1061469"/>
                </a:lnTo>
                <a:lnTo>
                  <a:pt x="7138" y="1055544"/>
                </a:lnTo>
                <a:lnTo>
                  <a:pt x="32086" y="1042667"/>
                </a:lnTo>
                <a:lnTo>
                  <a:pt x="80142" y="1030190"/>
                </a:lnTo>
                <a:lnTo>
                  <a:pt x="156603" y="1025465"/>
                </a:lnTo>
                <a:lnTo>
                  <a:pt x="318468" y="1025465"/>
                </a:lnTo>
                <a:lnTo>
                  <a:pt x="314363" y="50511"/>
                </a:lnTo>
                <a:lnTo>
                  <a:pt x="306859" y="43286"/>
                </a:lnTo>
                <a:lnTo>
                  <a:pt x="281208" y="27140"/>
                </a:lnTo>
                <a:lnTo>
                  <a:pt x="232693" y="10370"/>
                </a:lnTo>
                <a:lnTo>
                  <a:pt x="156603" y="1273"/>
                </a:lnTo>
                <a:lnTo>
                  <a:pt x="79280" y="0"/>
                </a:lnTo>
                <a:close/>
              </a:path>
              <a:path w="318769" h="1061720">
                <a:moveTo>
                  <a:pt x="318468" y="1025465"/>
                </a:moveTo>
                <a:lnTo>
                  <a:pt x="156603" y="1025465"/>
                </a:lnTo>
                <a:lnTo>
                  <a:pt x="228457" y="1027171"/>
                </a:lnTo>
                <a:lnTo>
                  <a:pt x="269284" y="1031115"/>
                </a:lnTo>
                <a:lnTo>
                  <a:pt x="294270" y="1040333"/>
                </a:lnTo>
                <a:lnTo>
                  <a:pt x="318604" y="1057862"/>
                </a:lnTo>
                <a:lnTo>
                  <a:pt x="318468" y="1025465"/>
                </a:lnTo>
                <a:close/>
              </a:path>
            </a:pathLst>
          </a:custGeom>
          <a:solidFill>
            <a:srgbClr val="FFFFFF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9837" y="4393317"/>
            <a:ext cx="327240" cy="712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839902" y="10353611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23</a:t>
            </a:r>
            <a:endParaRPr sz="1000" dirty="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321000"/>
            <a:ext cx="7560309" cy="1371600"/>
          </a:xfrm>
          <a:custGeom>
            <a:avLst/>
            <a:gdLst/>
            <a:ahLst/>
            <a:cxnLst/>
            <a:rect l="l" t="t" r="r" b="b"/>
            <a:pathLst>
              <a:path w="7560309" h="1371600">
                <a:moveTo>
                  <a:pt x="0" y="1371003"/>
                </a:moveTo>
                <a:lnTo>
                  <a:pt x="7559992" y="1371003"/>
                </a:lnTo>
                <a:lnTo>
                  <a:pt x="7559992" y="0"/>
                </a:lnTo>
                <a:lnTo>
                  <a:pt x="0" y="0"/>
                </a:lnTo>
                <a:lnTo>
                  <a:pt x="0" y="1371003"/>
                </a:lnTo>
                <a:close/>
              </a:path>
            </a:pathLst>
          </a:custGeom>
          <a:solidFill>
            <a:srgbClr val="D2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75991"/>
            <a:ext cx="7559992" cy="90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26226" y="9541419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0" y="50"/>
                </a:move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6213" y="9541440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-196" y="12"/>
                </a:moveTo>
                <a:lnTo>
                  <a:pt x="196" y="12"/>
                </a:lnTo>
              </a:path>
            </a:pathLst>
          </a:custGeom>
          <a:ln w="317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1106" y="8421154"/>
            <a:ext cx="274497" cy="197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9581" y="8417598"/>
            <a:ext cx="141198" cy="196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7310" y="8411997"/>
            <a:ext cx="424370" cy="207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2039" y="8451431"/>
            <a:ext cx="140195" cy="167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32833" y="8451443"/>
            <a:ext cx="108661" cy="1631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90062" y="8703538"/>
            <a:ext cx="286943" cy="1407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97084" y="8706777"/>
            <a:ext cx="150444" cy="1071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3536" y="8709279"/>
            <a:ext cx="10795" cy="104139"/>
          </a:xfrm>
          <a:custGeom>
            <a:avLst/>
            <a:gdLst/>
            <a:ahLst/>
            <a:cxnLst/>
            <a:rect l="l" t="t" r="r" b="b"/>
            <a:pathLst>
              <a:path w="10795" h="104140">
                <a:moveTo>
                  <a:pt x="7429" y="0"/>
                </a:moveTo>
                <a:lnTo>
                  <a:pt x="3238" y="0"/>
                </a:lnTo>
                <a:lnTo>
                  <a:pt x="1828" y="533"/>
                </a:lnTo>
                <a:lnTo>
                  <a:pt x="368" y="2616"/>
                </a:lnTo>
                <a:lnTo>
                  <a:pt x="0" y="3822"/>
                </a:lnTo>
                <a:lnTo>
                  <a:pt x="0" y="6642"/>
                </a:lnTo>
                <a:lnTo>
                  <a:pt x="368" y="7899"/>
                </a:lnTo>
                <a:lnTo>
                  <a:pt x="1828" y="9994"/>
                </a:lnTo>
                <a:lnTo>
                  <a:pt x="3238" y="10515"/>
                </a:lnTo>
                <a:lnTo>
                  <a:pt x="7429" y="10515"/>
                </a:lnTo>
                <a:lnTo>
                  <a:pt x="8839" y="9994"/>
                </a:lnTo>
                <a:lnTo>
                  <a:pt x="10299" y="7899"/>
                </a:lnTo>
                <a:lnTo>
                  <a:pt x="10668" y="6642"/>
                </a:lnTo>
                <a:lnTo>
                  <a:pt x="10668" y="3822"/>
                </a:lnTo>
                <a:lnTo>
                  <a:pt x="10299" y="2616"/>
                </a:lnTo>
                <a:lnTo>
                  <a:pt x="8839" y="533"/>
                </a:lnTo>
                <a:lnTo>
                  <a:pt x="7429" y="0"/>
                </a:lnTo>
                <a:close/>
              </a:path>
              <a:path w="10795" h="104140">
                <a:moveTo>
                  <a:pt x="8788" y="25120"/>
                </a:moveTo>
                <a:lnTo>
                  <a:pt x="1879" y="25120"/>
                </a:lnTo>
                <a:lnTo>
                  <a:pt x="1879" y="103555"/>
                </a:lnTo>
                <a:lnTo>
                  <a:pt x="8788" y="103555"/>
                </a:lnTo>
                <a:lnTo>
                  <a:pt x="8788" y="25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6327" y="8733294"/>
            <a:ext cx="60960" cy="80010"/>
          </a:xfrm>
          <a:custGeom>
            <a:avLst/>
            <a:gdLst/>
            <a:ahLst/>
            <a:cxnLst/>
            <a:rect l="l" t="t" r="r" b="b"/>
            <a:pathLst>
              <a:path w="60960" h="80009">
                <a:moveTo>
                  <a:pt x="6121" y="1092"/>
                </a:moveTo>
                <a:lnTo>
                  <a:pt x="0" y="1092"/>
                </a:lnTo>
                <a:lnTo>
                  <a:pt x="0" y="79540"/>
                </a:lnTo>
                <a:lnTo>
                  <a:pt x="6743" y="79540"/>
                </a:lnTo>
                <a:lnTo>
                  <a:pt x="6743" y="31838"/>
                </a:lnTo>
                <a:lnTo>
                  <a:pt x="7378" y="27813"/>
                </a:lnTo>
                <a:lnTo>
                  <a:pt x="9893" y="20485"/>
                </a:lnTo>
                <a:lnTo>
                  <a:pt x="10309" y="19761"/>
                </a:lnTo>
                <a:lnTo>
                  <a:pt x="6273" y="19761"/>
                </a:lnTo>
                <a:lnTo>
                  <a:pt x="6121" y="1092"/>
                </a:lnTo>
                <a:close/>
              </a:path>
              <a:path w="60960" h="80009">
                <a:moveTo>
                  <a:pt x="53764" y="6426"/>
                </a:moveTo>
                <a:lnTo>
                  <a:pt x="41884" y="6426"/>
                </a:lnTo>
                <a:lnTo>
                  <a:pt x="46990" y="8407"/>
                </a:lnTo>
                <a:lnTo>
                  <a:pt x="52324" y="16357"/>
                </a:lnTo>
                <a:lnTo>
                  <a:pt x="53657" y="22377"/>
                </a:lnTo>
                <a:lnTo>
                  <a:pt x="53657" y="79540"/>
                </a:lnTo>
                <a:lnTo>
                  <a:pt x="60401" y="79540"/>
                </a:lnTo>
                <a:lnTo>
                  <a:pt x="60401" y="24828"/>
                </a:lnTo>
                <a:lnTo>
                  <a:pt x="59956" y="20599"/>
                </a:lnTo>
                <a:lnTo>
                  <a:pt x="58178" y="13271"/>
                </a:lnTo>
                <a:lnTo>
                  <a:pt x="56743" y="10185"/>
                </a:lnTo>
                <a:lnTo>
                  <a:pt x="53764" y="6426"/>
                </a:lnTo>
                <a:close/>
              </a:path>
              <a:path w="60960" h="80009">
                <a:moveTo>
                  <a:pt x="39687" y="0"/>
                </a:moveTo>
                <a:lnTo>
                  <a:pt x="27571" y="0"/>
                </a:lnTo>
                <a:lnTo>
                  <a:pt x="21374" y="1803"/>
                </a:lnTo>
                <a:lnTo>
                  <a:pt x="11430" y="9017"/>
                </a:lnTo>
                <a:lnTo>
                  <a:pt x="8166" y="13792"/>
                </a:lnTo>
                <a:lnTo>
                  <a:pt x="6591" y="19761"/>
                </a:lnTo>
                <a:lnTo>
                  <a:pt x="10309" y="19761"/>
                </a:lnTo>
                <a:lnTo>
                  <a:pt x="11696" y="17348"/>
                </a:lnTo>
                <a:lnTo>
                  <a:pt x="16395" y="12128"/>
                </a:lnTo>
                <a:lnTo>
                  <a:pt x="19304" y="10083"/>
                </a:lnTo>
                <a:lnTo>
                  <a:pt x="26212" y="7162"/>
                </a:lnTo>
                <a:lnTo>
                  <a:pt x="30060" y="6426"/>
                </a:lnTo>
                <a:lnTo>
                  <a:pt x="53764" y="6426"/>
                </a:lnTo>
                <a:lnTo>
                  <a:pt x="52768" y="5168"/>
                </a:lnTo>
                <a:lnTo>
                  <a:pt x="50152" y="3276"/>
                </a:lnTo>
                <a:lnTo>
                  <a:pt x="43662" y="660"/>
                </a:lnTo>
                <a:lnTo>
                  <a:pt x="39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59644" y="8703005"/>
            <a:ext cx="703160" cy="1425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5881" y="9683977"/>
            <a:ext cx="192011" cy="240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377" y="9704775"/>
            <a:ext cx="259715" cy="219710"/>
          </a:xfrm>
          <a:custGeom>
            <a:avLst/>
            <a:gdLst/>
            <a:ahLst/>
            <a:cxnLst/>
            <a:rect l="l" t="t" r="r" b="b"/>
            <a:pathLst>
              <a:path w="259715" h="219709">
                <a:moveTo>
                  <a:pt x="0" y="194779"/>
                </a:moveTo>
                <a:lnTo>
                  <a:pt x="685" y="195338"/>
                </a:lnTo>
                <a:lnTo>
                  <a:pt x="901" y="195567"/>
                </a:lnTo>
                <a:lnTo>
                  <a:pt x="7786" y="199804"/>
                </a:lnTo>
                <a:lnTo>
                  <a:pt x="48728" y="215957"/>
                </a:lnTo>
                <a:lnTo>
                  <a:pt x="89580" y="219467"/>
                </a:lnTo>
                <a:lnTo>
                  <a:pt x="110337" y="216979"/>
                </a:lnTo>
                <a:lnTo>
                  <a:pt x="130922" y="211651"/>
                </a:lnTo>
                <a:lnTo>
                  <a:pt x="150171" y="203488"/>
                </a:lnTo>
                <a:lnTo>
                  <a:pt x="163925" y="194928"/>
                </a:lnTo>
                <a:lnTo>
                  <a:pt x="21198" y="194928"/>
                </a:lnTo>
                <a:lnTo>
                  <a:pt x="0" y="194779"/>
                </a:lnTo>
                <a:close/>
              </a:path>
              <a:path w="259715" h="219709">
                <a:moveTo>
                  <a:pt x="28460" y="133121"/>
                </a:moveTo>
                <a:lnTo>
                  <a:pt x="36621" y="148920"/>
                </a:lnTo>
                <a:lnTo>
                  <a:pt x="47571" y="160588"/>
                </a:lnTo>
                <a:lnTo>
                  <a:pt x="61382" y="168193"/>
                </a:lnTo>
                <a:lnTo>
                  <a:pt x="78130" y="171805"/>
                </a:lnTo>
                <a:lnTo>
                  <a:pt x="60189" y="183523"/>
                </a:lnTo>
                <a:lnTo>
                  <a:pt x="41236" y="191203"/>
                </a:lnTo>
                <a:lnTo>
                  <a:pt x="21198" y="194928"/>
                </a:lnTo>
                <a:lnTo>
                  <a:pt x="163925" y="194928"/>
                </a:lnTo>
                <a:lnTo>
                  <a:pt x="167991" y="192397"/>
                </a:lnTo>
                <a:lnTo>
                  <a:pt x="184289" y="178282"/>
                </a:lnTo>
                <a:lnTo>
                  <a:pt x="205799" y="151970"/>
                </a:lnTo>
                <a:lnTo>
                  <a:pt x="215059" y="134315"/>
                </a:lnTo>
                <a:lnTo>
                  <a:pt x="44221" y="134315"/>
                </a:lnTo>
                <a:lnTo>
                  <a:pt x="36614" y="134150"/>
                </a:lnTo>
                <a:lnTo>
                  <a:pt x="28460" y="133121"/>
                </a:lnTo>
                <a:close/>
              </a:path>
              <a:path w="259715" h="219709">
                <a:moveTo>
                  <a:pt x="9994" y="76809"/>
                </a:moveTo>
                <a:lnTo>
                  <a:pt x="27975" y="119160"/>
                </a:lnTo>
                <a:lnTo>
                  <a:pt x="52273" y="131940"/>
                </a:lnTo>
                <a:lnTo>
                  <a:pt x="44221" y="134315"/>
                </a:lnTo>
                <a:lnTo>
                  <a:pt x="215059" y="134315"/>
                </a:lnTo>
                <a:lnTo>
                  <a:pt x="221057" y="122878"/>
                </a:lnTo>
                <a:lnTo>
                  <a:pt x="230079" y="91053"/>
                </a:lnTo>
                <a:lnTo>
                  <a:pt x="230691" y="83515"/>
                </a:lnTo>
                <a:lnTo>
                  <a:pt x="33172" y="83515"/>
                </a:lnTo>
                <a:lnTo>
                  <a:pt x="24904" y="83235"/>
                </a:lnTo>
                <a:lnTo>
                  <a:pt x="17424" y="80721"/>
                </a:lnTo>
                <a:lnTo>
                  <a:pt x="9994" y="76809"/>
                </a:lnTo>
                <a:close/>
              </a:path>
              <a:path w="259715" h="219709">
                <a:moveTo>
                  <a:pt x="17246" y="9169"/>
                </a:moveTo>
                <a:lnTo>
                  <a:pt x="11044" y="30296"/>
                </a:lnTo>
                <a:lnTo>
                  <a:pt x="11636" y="49671"/>
                </a:lnTo>
                <a:lnTo>
                  <a:pt x="19014" y="67382"/>
                </a:lnTo>
                <a:lnTo>
                  <a:pt x="33172" y="83515"/>
                </a:lnTo>
                <a:lnTo>
                  <a:pt x="230691" y="83515"/>
                </a:lnTo>
                <a:lnTo>
                  <a:pt x="231984" y="67576"/>
                </a:lnTo>
                <a:lnTo>
                  <a:pt x="127254" y="67576"/>
                </a:lnTo>
                <a:lnTo>
                  <a:pt x="95409" y="62124"/>
                </a:lnTo>
                <a:lnTo>
                  <a:pt x="66506" y="50569"/>
                </a:lnTo>
                <a:lnTo>
                  <a:pt x="40439" y="32880"/>
                </a:lnTo>
                <a:lnTo>
                  <a:pt x="17246" y="9169"/>
                </a:lnTo>
                <a:close/>
              </a:path>
              <a:path w="259715" h="219709">
                <a:moveTo>
                  <a:pt x="188391" y="0"/>
                </a:moveTo>
                <a:lnTo>
                  <a:pt x="164429" y="1413"/>
                </a:lnTo>
                <a:lnTo>
                  <a:pt x="144170" y="13204"/>
                </a:lnTo>
                <a:lnTo>
                  <a:pt x="130502" y="32725"/>
                </a:lnTo>
                <a:lnTo>
                  <a:pt x="126314" y="57327"/>
                </a:lnTo>
                <a:lnTo>
                  <a:pt x="126504" y="60642"/>
                </a:lnTo>
                <a:lnTo>
                  <a:pt x="126911" y="63944"/>
                </a:lnTo>
                <a:lnTo>
                  <a:pt x="127254" y="67576"/>
                </a:lnTo>
                <a:lnTo>
                  <a:pt x="231984" y="67576"/>
                </a:lnTo>
                <a:lnTo>
                  <a:pt x="232816" y="57327"/>
                </a:lnTo>
                <a:lnTo>
                  <a:pt x="232867" y="54635"/>
                </a:lnTo>
                <a:lnTo>
                  <a:pt x="233553" y="53581"/>
                </a:lnTo>
                <a:lnTo>
                  <a:pt x="239490" y="47782"/>
                </a:lnTo>
                <a:lnTo>
                  <a:pt x="244127" y="43181"/>
                </a:lnTo>
                <a:lnTo>
                  <a:pt x="248719" y="38535"/>
                </a:lnTo>
                <a:lnTo>
                  <a:pt x="253140" y="33947"/>
                </a:lnTo>
                <a:lnTo>
                  <a:pt x="230339" y="33947"/>
                </a:lnTo>
                <a:lnTo>
                  <a:pt x="230060" y="33248"/>
                </a:lnTo>
                <a:lnTo>
                  <a:pt x="237331" y="27331"/>
                </a:lnTo>
                <a:lnTo>
                  <a:pt x="243457" y="20447"/>
                </a:lnTo>
                <a:lnTo>
                  <a:pt x="245857" y="16586"/>
                </a:lnTo>
                <a:lnTo>
                  <a:pt x="219113" y="16586"/>
                </a:lnTo>
                <a:lnTo>
                  <a:pt x="217957" y="16408"/>
                </a:lnTo>
                <a:lnTo>
                  <a:pt x="216611" y="15036"/>
                </a:lnTo>
                <a:lnTo>
                  <a:pt x="210412" y="9556"/>
                </a:lnTo>
                <a:lnTo>
                  <a:pt x="203634" y="5246"/>
                </a:lnTo>
                <a:lnTo>
                  <a:pt x="196290" y="2072"/>
                </a:lnTo>
                <a:lnTo>
                  <a:pt x="188391" y="0"/>
                </a:lnTo>
                <a:close/>
              </a:path>
              <a:path w="259715" h="219709">
                <a:moveTo>
                  <a:pt x="259143" y="25679"/>
                </a:moveTo>
                <a:lnTo>
                  <a:pt x="253987" y="27495"/>
                </a:lnTo>
                <a:lnTo>
                  <a:pt x="249428" y="29349"/>
                </a:lnTo>
                <a:lnTo>
                  <a:pt x="240004" y="32042"/>
                </a:lnTo>
                <a:lnTo>
                  <a:pt x="235140" y="32880"/>
                </a:lnTo>
                <a:lnTo>
                  <a:pt x="230339" y="33947"/>
                </a:lnTo>
                <a:lnTo>
                  <a:pt x="253140" y="33947"/>
                </a:lnTo>
                <a:lnTo>
                  <a:pt x="255422" y="31534"/>
                </a:lnTo>
                <a:lnTo>
                  <a:pt x="257022" y="28651"/>
                </a:lnTo>
                <a:lnTo>
                  <a:pt x="259143" y="25679"/>
                </a:lnTo>
                <a:close/>
              </a:path>
              <a:path w="259715" h="219709">
                <a:moveTo>
                  <a:pt x="252120" y="3378"/>
                </a:moveTo>
                <a:lnTo>
                  <a:pt x="250901" y="4038"/>
                </a:lnTo>
                <a:lnTo>
                  <a:pt x="250151" y="4406"/>
                </a:lnTo>
                <a:lnTo>
                  <a:pt x="249428" y="4826"/>
                </a:lnTo>
                <a:lnTo>
                  <a:pt x="219113" y="16586"/>
                </a:lnTo>
                <a:lnTo>
                  <a:pt x="245857" y="16586"/>
                </a:lnTo>
                <a:lnTo>
                  <a:pt x="248400" y="12496"/>
                </a:lnTo>
                <a:lnTo>
                  <a:pt x="252120" y="3378"/>
                </a:lnTo>
                <a:close/>
              </a:path>
            </a:pathLst>
          </a:custGeom>
          <a:solidFill>
            <a:srgbClr val="091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798" y="9794816"/>
            <a:ext cx="123088" cy="1296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350" y="9736510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20" h="43815">
                <a:moveTo>
                  <a:pt x="22002" y="0"/>
                </a:moveTo>
                <a:lnTo>
                  <a:pt x="12344" y="2239"/>
                </a:lnTo>
                <a:lnTo>
                  <a:pt x="5575" y="5300"/>
                </a:lnTo>
                <a:lnTo>
                  <a:pt x="2133" y="11002"/>
                </a:lnTo>
                <a:lnTo>
                  <a:pt x="0" y="17936"/>
                </a:lnTo>
                <a:lnTo>
                  <a:pt x="10" y="25647"/>
                </a:lnTo>
                <a:lnTo>
                  <a:pt x="2940" y="33019"/>
                </a:lnTo>
                <a:lnTo>
                  <a:pt x="7394" y="38505"/>
                </a:lnTo>
                <a:lnTo>
                  <a:pt x="13387" y="42098"/>
                </a:lnTo>
                <a:lnTo>
                  <a:pt x="20942" y="43819"/>
                </a:lnTo>
                <a:lnTo>
                  <a:pt x="32357" y="42076"/>
                </a:lnTo>
                <a:lnTo>
                  <a:pt x="40819" y="35508"/>
                </a:lnTo>
                <a:lnTo>
                  <a:pt x="45111" y="25647"/>
                </a:lnTo>
                <a:lnTo>
                  <a:pt x="44018" y="14024"/>
                </a:lnTo>
                <a:lnTo>
                  <a:pt x="39067" y="6327"/>
                </a:lnTo>
                <a:lnTo>
                  <a:pt x="31319" y="1507"/>
                </a:lnTo>
                <a:lnTo>
                  <a:pt x="22002" y="0"/>
                </a:lnTo>
                <a:close/>
              </a:path>
            </a:pathLst>
          </a:custGeom>
          <a:solidFill>
            <a:srgbClr val="091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7948" y="9797872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390"/>
                </a:lnTo>
              </a:path>
            </a:pathLst>
          </a:custGeom>
          <a:ln w="39992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21358" y="9711006"/>
            <a:ext cx="213423" cy="2134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0" y="10025002"/>
            <a:ext cx="7560309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100"/>
              </a:spcBef>
            </a:pPr>
            <a:r>
              <a:rPr sz="900" spc="95" dirty="0">
                <a:solidFill>
                  <a:srgbClr val="091B2A"/>
                </a:solidFill>
                <a:latin typeface="Tahoma" panose="020B0604030504040204"/>
                <a:cs typeface="Tahoma" panose="020B0604030504040204"/>
                <a:hlinkClick r:id="rId14"/>
              </a:rPr>
              <a:t>www.schreder.com</a:t>
            </a:r>
            <a:endParaRPr sz="900">
              <a:latin typeface="Tahoma" panose="020B0604030504040204"/>
              <a:cs typeface="Tahoma" panose="020B0604030504040204"/>
            </a:endParaRPr>
          </a:p>
          <a:p>
            <a:pPr marL="175260" marR="506730" algn="just">
              <a:lnSpc>
                <a:spcPct val="100000"/>
              </a:lnSpc>
              <a:spcBef>
                <a:spcPts val="705"/>
              </a:spcBef>
            </a:pPr>
            <a:r>
              <a:rPr sz="500" spc="4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Copyright </a:t>
            </a:r>
            <a:r>
              <a:rPr sz="500" spc="3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© </a:t>
            </a:r>
            <a:r>
              <a:rPr sz="500" spc="5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Schréder </a:t>
            </a:r>
            <a:r>
              <a:rPr sz="500" spc="3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S.A. </a:t>
            </a:r>
            <a:r>
              <a:rPr sz="500" spc="3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2018 </a:t>
            </a:r>
            <a:r>
              <a:rPr sz="500" spc="7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- </a:t>
            </a:r>
            <a:r>
              <a:rPr sz="500" spc="5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Executive </a:t>
            </a:r>
            <a:r>
              <a:rPr sz="500" spc="5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Publisher: </a:t>
            </a:r>
            <a:r>
              <a:rPr sz="500" spc="7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Stéphane </a:t>
            </a:r>
            <a:r>
              <a:rPr sz="500" spc="4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Halleux </a:t>
            </a:r>
            <a:r>
              <a:rPr sz="500" spc="7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- </a:t>
            </a:r>
            <a:r>
              <a:rPr sz="500" spc="5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Schréder </a:t>
            </a:r>
            <a:r>
              <a:rPr sz="500" spc="5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International </a:t>
            </a:r>
            <a:r>
              <a:rPr sz="500" spc="5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Services </a:t>
            </a:r>
            <a:r>
              <a:rPr sz="500" spc="3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S.A. </a:t>
            </a:r>
            <a:r>
              <a:rPr sz="500" spc="7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- </a:t>
            </a:r>
            <a:r>
              <a:rPr sz="500" spc="4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rue </a:t>
            </a:r>
            <a:r>
              <a:rPr sz="500" spc="5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de </a:t>
            </a:r>
            <a:r>
              <a:rPr sz="500" spc="5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Mons </a:t>
            </a:r>
            <a:r>
              <a:rPr sz="500" spc="2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3 </a:t>
            </a:r>
            <a:r>
              <a:rPr sz="500" spc="7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- B-4000 </a:t>
            </a:r>
            <a:r>
              <a:rPr sz="500" spc="5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Liège </a:t>
            </a:r>
            <a:r>
              <a:rPr sz="500" spc="4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(Belgium) </a:t>
            </a:r>
            <a:r>
              <a:rPr sz="500" spc="7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- </a:t>
            </a:r>
            <a:r>
              <a:rPr sz="500" spc="3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The </a:t>
            </a:r>
            <a:r>
              <a:rPr sz="500" spc="5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information, </a:t>
            </a:r>
            <a:r>
              <a:rPr sz="500" spc="5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descriptions </a:t>
            </a:r>
            <a:r>
              <a:rPr sz="500" spc="6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and </a:t>
            </a:r>
            <a:r>
              <a:rPr sz="500" spc="5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illustrations herein  </a:t>
            </a:r>
            <a:r>
              <a:rPr sz="500" spc="4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are </a:t>
            </a:r>
            <a:r>
              <a:rPr sz="500" spc="4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of only </a:t>
            </a:r>
            <a:r>
              <a:rPr sz="500" spc="6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an </a:t>
            </a:r>
            <a:r>
              <a:rPr sz="500" spc="5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indicative </a:t>
            </a:r>
            <a:r>
              <a:rPr sz="500" spc="4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nature. </a:t>
            </a:r>
            <a:r>
              <a:rPr sz="500" spc="3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Due </a:t>
            </a:r>
            <a:r>
              <a:rPr sz="500" spc="3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to </a:t>
            </a:r>
            <a:r>
              <a:rPr sz="500" spc="6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advanced </a:t>
            </a:r>
            <a:r>
              <a:rPr sz="500" spc="6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developments, </a:t>
            </a:r>
            <a:r>
              <a:rPr sz="500" spc="5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we </a:t>
            </a:r>
            <a:r>
              <a:rPr sz="500" spc="7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may </a:t>
            </a:r>
            <a:r>
              <a:rPr sz="500" spc="5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be </a:t>
            </a:r>
            <a:r>
              <a:rPr sz="500" spc="4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required </a:t>
            </a:r>
            <a:r>
              <a:rPr sz="500" spc="3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to </a:t>
            </a:r>
            <a:r>
              <a:rPr sz="500" spc="4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alter </a:t>
            </a:r>
            <a:r>
              <a:rPr sz="500" spc="5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the </a:t>
            </a:r>
            <a:r>
              <a:rPr sz="500" spc="5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characteristics </a:t>
            </a:r>
            <a:r>
              <a:rPr sz="500" spc="4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of </a:t>
            </a:r>
            <a:r>
              <a:rPr sz="500" spc="3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our </a:t>
            </a:r>
            <a:r>
              <a:rPr sz="500" spc="5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products </a:t>
            </a:r>
            <a:r>
              <a:rPr sz="500" spc="5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without </a:t>
            </a:r>
            <a:r>
              <a:rPr sz="500" spc="4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notice. </a:t>
            </a:r>
            <a:r>
              <a:rPr sz="500" spc="2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As </a:t>
            </a:r>
            <a:r>
              <a:rPr sz="500" spc="6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these </a:t>
            </a:r>
            <a:r>
              <a:rPr sz="500" spc="7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may </a:t>
            </a:r>
            <a:r>
              <a:rPr sz="500" spc="5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present </a:t>
            </a:r>
            <a:r>
              <a:rPr sz="500" spc="4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different </a:t>
            </a:r>
            <a:r>
              <a:rPr sz="500" spc="5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characteristics according </a:t>
            </a:r>
            <a:r>
              <a:rPr sz="500" spc="3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to </a:t>
            </a:r>
            <a:r>
              <a:rPr sz="500" spc="6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the  </a:t>
            </a:r>
            <a:r>
              <a:rPr sz="500" spc="5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requirements </a:t>
            </a:r>
            <a:r>
              <a:rPr sz="500" spc="4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of </a:t>
            </a:r>
            <a:r>
              <a:rPr sz="500" spc="5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individual </a:t>
            </a:r>
            <a:r>
              <a:rPr sz="500" spc="5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countries, we </a:t>
            </a:r>
            <a:r>
              <a:rPr sz="500" spc="4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invite </a:t>
            </a:r>
            <a:r>
              <a:rPr sz="500" spc="4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you </a:t>
            </a:r>
            <a:r>
              <a:rPr sz="500" spc="3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to </a:t>
            </a:r>
            <a:r>
              <a:rPr sz="500" spc="55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consult</a:t>
            </a:r>
            <a:r>
              <a:rPr sz="500" spc="8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 </a:t>
            </a:r>
            <a:r>
              <a:rPr sz="500" spc="60" dirty="0">
                <a:solidFill>
                  <a:srgbClr val="81828B"/>
                </a:solidFill>
                <a:latin typeface="Gill Sans MT" panose="020B0502020104020203"/>
                <a:cs typeface="Gill Sans MT" panose="020B0502020104020203"/>
              </a:rPr>
              <a:t>us.</a:t>
            </a:r>
            <a:endParaRPr sz="500">
              <a:latin typeface="Gill Sans MT" panose="020B0502020104020203"/>
              <a:cs typeface="Gill Sans MT" panose="020B0502020104020203"/>
            </a:endParaRPr>
          </a:p>
        </p:txBody>
      </p:sp>
      <p:pic>
        <p:nvPicPr>
          <p:cNvPr id="23" name="Picture 2" descr="ÐÐ°ÑÑÐ¸Ð½ÐºÐ¸ Ð¿Ð¾ Ð·Ð°Ð¿ÑÐ¾ÑÑ merlion logo 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t="-444" r="-733" b="41333"/>
          <a:stretch/>
        </p:blipFill>
        <p:spPr bwMode="auto">
          <a:xfrm>
            <a:off x="2852937" y="88900"/>
            <a:ext cx="1627740" cy="5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9998"/>
            <a:ext cx="7559992" cy="360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7851" y="7084606"/>
            <a:ext cx="2503399" cy="12559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lang="en-US" sz="900" spc="50" dirty="0" err="1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Schréder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— это мировой бренд, объединяющий 35 активно развивающихся компаний.  Более века мы являемся экспертами в «</a:t>
            </a:r>
            <a:r>
              <a:rPr lang="ru-RU" sz="900" spc="50" dirty="0" err="1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светоориентированности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». Мы объединяем людей, делаем пространство безопасным и технологически стремимся в будущее.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17850" y="8547100"/>
            <a:ext cx="2415389" cy="1447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 нашими партнерами мы создаем практичные, надежные и красивые решения, которые подходят для таких разнообразных объектов как римский Колизей, брюссельская площадь Гранд Пляс или тоннель под Ла-Маншем.</a:t>
            </a:r>
          </a:p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Наши последние инновации для обеспечения защиты людей это</a:t>
            </a:r>
            <a:endParaRPr sz="90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7320" y="7085025"/>
            <a:ext cx="1963420" cy="1074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использование в уличном освещении элементов безопасности для умных городов, общественных мест и мест проведения различных мероприятий.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27320" y="8547100"/>
            <a:ext cx="1875130" cy="895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2600 сотрудников нашей компании по всему миру разделяют нашу страсть к свету и желанию сделать мир безопасным для существования.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9250" y="4889500"/>
            <a:ext cx="6179125" cy="93102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 marR="7620">
              <a:lnSpc>
                <a:spcPts val="5800"/>
              </a:lnSpc>
              <a:spcBef>
                <a:spcPts val="1460"/>
              </a:spcBef>
            </a:pPr>
            <a:r>
              <a:rPr lang="ru-RU" sz="6000" b="1" spc="-40" dirty="0">
                <a:solidFill>
                  <a:srgbClr val="091B2A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Создаем свет</a:t>
            </a:r>
            <a:endParaRPr sz="60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8" name="object 8"/>
          <p:cNvSpPr/>
          <p:nvPr/>
        </p:nvSpPr>
        <p:spPr>
          <a:xfrm flipH="1">
            <a:off x="2178048" y="7084606"/>
            <a:ext cx="45720" cy="2909750"/>
          </a:xfrm>
          <a:custGeom>
            <a:avLst/>
            <a:gdLst/>
            <a:ahLst/>
            <a:cxnLst/>
            <a:rect l="l" t="t" r="r" b="b"/>
            <a:pathLst>
              <a:path h="2619375">
                <a:moveTo>
                  <a:pt x="0" y="0"/>
                </a:moveTo>
                <a:lnTo>
                  <a:pt x="0" y="2619006"/>
                </a:lnTo>
              </a:path>
            </a:pathLst>
          </a:custGeom>
          <a:ln w="635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3330" y="10362612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2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4087103"/>
            <a:ext cx="6133846" cy="2752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300" y="7005067"/>
            <a:ext cx="507975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spc="-1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Взаимовыгодное решение</a:t>
            </a:r>
            <a:endParaRPr sz="35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7785100"/>
            <a:ext cx="2260350" cy="1976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" spc="-35">
                <a:solidFill>
                  <a:srgbClr val="231F20"/>
                </a:solidFill>
              </a:defRPr>
            </a:lvl1pPr>
          </a:lstStyle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pc="45" dirty="0">
                <a:latin typeface="Gill Sans" panose="020B0502020104020203" pitchFamily="34" charset="-79"/>
                <a:cs typeface="Gill Sans" panose="020B0502020104020203" pitchFamily="34" charset="-79"/>
              </a:rPr>
              <a:t>По мере своего развития общество становится более сложным механизмом и необходимость в новых подходах к безопасности возрастает. Градостроители и проектировщики должны планировать и устанавливать средства безопасности, которые дают уверенность в своевременном и оперативном реагировании на чрезвычайные ситуации и инциденты правонарушений.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92141" y="7785557"/>
            <a:ext cx="2538709" cy="2167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Чтобы сократить количество устройств в городе, нарушающих его облик, 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45" dirty="0" err="1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Schréder</a:t>
            </a:r>
            <a:r>
              <a:rPr lang="ru-RU" sz="9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создал консорциум с лидерами в области камер видеонаблюдения, программных комплексов распознавания различных объектов и лиц, систем оповещения и </a:t>
            </a:r>
            <a:r>
              <a:rPr lang="en-US" sz="9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Wi</a:t>
            </a:r>
            <a:r>
              <a:rPr lang="ru-RU" sz="9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-</a:t>
            </a:r>
            <a:r>
              <a:rPr lang="en-US" sz="9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Fi </a:t>
            </a:r>
            <a:r>
              <a:rPr lang="ru-RU" sz="9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для создания комплексного решения, которое объединяет в себе энергосберегающее освещение, средства обеспечения безопасности и специализированное программное обеспечение.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300" y="553800"/>
            <a:ext cx="5562600" cy="136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ts val="5500"/>
              </a:lnSpc>
              <a:spcBef>
                <a:spcPts val="100"/>
              </a:spcBef>
            </a:pPr>
            <a:r>
              <a:rPr lang="ru-RU" sz="4000" spc="-105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Совместные решения </a:t>
            </a:r>
            <a:r>
              <a:rPr lang="en-US" sz="4000" spc="-105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/>
            </a:r>
            <a:br>
              <a:rPr lang="en-US" sz="4000" spc="-105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ru-RU" sz="4000" spc="-105" dirty="0">
                <a:solidFill>
                  <a:srgbClr val="091B2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для  безопасности</a:t>
            </a:r>
            <a:endParaRPr sz="4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2592514"/>
            <a:ext cx="6312602" cy="1265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lang="en-US" sz="1200" spc="50" dirty="0" err="1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Schréder</a:t>
            </a:r>
            <a:r>
              <a:rPr lang="ru-RU" sz="1200" spc="50" dirty="0">
                <a:solidFill>
                  <a:srgbClr val="00B9DA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вместе с отраслевыми экспертами и партнерами создали полностью интегрированное решение, объединяющее в одном продукте элементы освещения и безопасности для городов, транспортных узлов, торговых центров, университетских кампусов, промышленных зон и туристических достопримечательностей.</a:t>
            </a:r>
          </a:p>
          <a:p>
            <a:pPr marL="12700" marR="5080">
              <a:lnSpc>
                <a:spcPct val="130000"/>
              </a:lnSpc>
              <a:spcBef>
                <a:spcPts val="100"/>
              </a:spcBef>
            </a:pPr>
            <a:endParaRPr sz="14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9902" y="10353611"/>
            <a:ext cx="958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3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1001"/>
            <a:ext cx="7559992" cy="6659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299" y="1003300"/>
            <a:ext cx="6238875" cy="1674817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 marR="5080">
              <a:lnSpc>
                <a:spcPts val="5800"/>
              </a:lnSpc>
              <a:spcBef>
                <a:spcPts val="1460"/>
              </a:spcBef>
            </a:pPr>
            <a:r>
              <a:rPr lang="ru-RU" sz="5000" spc="-130" dirty="0">
                <a:solidFill>
                  <a:srgbClr val="091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Умный столб </a:t>
            </a:r>
            <a:r>
              <a:rPr lang="en-US" sz="5000" spc="-130" dirty="0">
                <a:solidFill>
                  <a:srgbClr val="091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5000" spc="-130" dirty="0">
                <a:solidFill>
                  <a:srgbClr val="091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шаг на пути к умному городу </a:t>
            </a:r>
            <a:endParaRPr sz="5000" spc="-130" dirty="0">
              <a:solidFill>
                <a:srgbClr val="091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537" y="10362612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4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1001"/>
            <a:ext cx="2519997" cy="6659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15999" y="900003"/>
            <a:ext cx="600456" cy="9350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49842" y="2298700"/>
            <a:ext cx="4305008" cy="1706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 2015 году </a:t>
            </a:r>
            <a:r>
              <a:rPr sz="1200" spc="50" dirty="0" err="1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Schréder</a:t>
            </a:r>
            <a:r>
              <a:rPr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выпустил </a:t>
            </a:r>
            <a:r>
              <a:rPr lang="ru-RU" sz="1200" b="1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уникальную опору освещения</a:t>
            </a:r>
            <a:r>
              <a:rPr lang="ru-RU"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в модульной конструкции. 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Но это больше, чем просто опора с освещением. Она объединяет в себе системы управления, громкоговоритель, камеру видеонаблюдения, кнопку экстренного вызова, зарядку для электротранспорта, датчики, световое кольцо, точку доступа </a:t>
            </a:r>
            <a:r>
              <a:rPr lang="en-US"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Wi</a:t>
            </a:r>
            <a:r>
              <a:rPr lang="ru-RU"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-</a:t>
            </a:r>
            <a:r>
              <a:rPr lang="en-US"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Fi</a:t>
            </a:r>
            <a:r>
              <a:rPr lang="ru-RU"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и мини сотовую базовую станцию.</a:t>
            </a:r>
            <a:endParaRPr sz="1200" spc="50" dirty="0">
              <a:solidFill>
                <a:srgbClr val="231F2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9842" y="5346700"/>
            <a:ext cx="4235220" cy="495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 err="1">
                <a:latin typeface="Gill Sans" panose="020B0502020104020203" pitchFamily="34" charset="-79"/>
                <a:cs typeface="Gill Sans" panose="020B0502020104020203" pitchFamily="34" charset="-79"/>
              </a:rPr>
              <a:t>Schréder</a:t>
            </a: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 является идеальным партнером для умных городских пространств. Наши столбы с освещением представлены в центрах многих городов, кампусов, туристических и коммерческих районов так как они оптимально подходят для решений по безопасности. 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endParaRPr lang="ru-RU" sz="9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Данная модульная архитектура столба является гибким и универсальным решением, позволяющим в будущем встраивать новые модули и системы без замен решения в целом.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 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Высота столба оптимальна для освещения городской местности и встраивания различных систем. Например, видеокамеры на этой высоте дают достаточный обзор окружающей обстановки. Световое кольцо, указывающее на свободное парковочное место, легко просматривается в толпе или пробке. Столбы освещения также способны улучшить качество мобильной связи в определенных городских зонах посредством </a:t>
            </a:r>
            <a:r>
              <a:rPr lang="en-US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Wi</a:t>
            </a: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-</a:t>
            </a:r>
            <a:r>
              <a:rPr lang="en-US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Fi</a:t>
            </a: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 или 4G.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 </a:t>
            </a: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Модульное решение столба экономически эффективнее и практичнее так как позволяет городским службам безопасности устанавливать оборудование на уже подготовленных и обслуживаемых городом местах с системой электропитания.</a:t>
            </a:r>
            <a:endParaRPr lang="en-US" sz="9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endParaRPr lang="ru-RU" sz="9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Тревожные кнопки и системы экстренного вызова позволяют людям вызвать помощь в чрезвычайных ситуациях, в то время как световые кольца помогают спасательным службам добраться до места вызова. Видеокамеры позволяют получить картинку с места происшествия, а громкоговорители объявляют важную информацию.</a:t>
            </a:r>
            <a:endParaRPr sz="9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9902" y="10353611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5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500"/>
            <a:ext cx="7560309" cy="9792335"/>
          </a:xfrm>
          <a:custGeom>
            <a:avLst/>
            <a:gdLst/>
            <a:ahLst/>
            <a:cxnLst/>
            <a:rect l="l" t="t" r="r" b="b"/>
            <a:pathLst>
              <a:path w="7560309" h="9792335">
                <a:moveTo>
                  <a:pt x="0" y="9792004"/>
                </a:moveTo>
                <a:lnTo>
                  <a:pt x="7559992" y="9792004"/>
                </a:lnTo>
                <a:lnTo>
                  <a:pt x="7559992" y="0"/>
                </a:lnTo>
                <a:lnTo>
                  <a:pt x="0" y="0"/>
                </a:lnTo>
                <a:lnTo>
                  <a:pt x="0" y="9792004"/>
                </a:lnTo>
                <a:close/>
              </a:path>
            </a:pathLst>
          </a:custGeom>
          <a:solidFill>
            <a:srgbClr val="EAEA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63997" y="3991305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006" y="0"/>
                </a:lnTo>
              </a:path>
            </a:pathLst>
          </a:custGeom>
          <a:ln w="12700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8351" y="3928046"/>
            <a:ext cx="131292" cy="131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3997" y="5674499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006" y="0"/>
                </a:lnTo>
              </a:path>
            </a:pathLst>
          </a:custGeom>
          <a:ln w="12700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8351" y="5611254"/>
            <a:ext cx="131292" cy="131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3997" y="7354328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006" y="0"/>
                </a:lnTo>
              </a:path>
            </a:pathLst>
          </a:custGeom>
          <a:ln w="12700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8351" y="7291070"/>
            <a:ext cx="131292" cy="131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63997" y="9034157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006" y="0"/>
                </a:lnTo>
              </a:path>
            </a:pathLst>
          </a:custGeom>
          <a:ln w="12700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8351" y="8970898"/>
            <a:ext cx="131292" cy="131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5450" y="6660759"/>
            <a:ext cx="4364264" cy="1913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200" spc="50" dirty="0" err="1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Schréder</a:t>
            </a:r>
            <a:r>
              <a:rPr lang="ru-RU"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начал выпускать свои столбы в 2015 году, а буквально через год после запуска, Умный столб получил награду «Продукт года 2016» в Ассоциации Электротехнического Оснащения Дорог (</a:t>
            </a:r>
            <a:r>
              <a:rPr lang="en-US"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HEA</a:t>
            </a:r>
            <a:r>
              <a:rPr lang="ru-RU"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) в Великобритании. Год спустя, в 2017 столб получил награду «</a:t>
            </a:r>
            <a:r>
              <a:rPr lang="en-US"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Smart City Award</a:t>
            </a:r>
            <a:r>
              <a:rPr lang="ru-RU" sz="12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» в Лондоне за свой потенциал и вклад в технологии для умных городов. С тех пор Умные столбы были установлены более чем в 15 странах по всему миру</a:t>
            </a:r>
            <a:r>
              <a:rPr lang="ru-RU" sz="1200" spc="50" dirty="0">
                <a:solidFill>
                  <a:srgbClr val="231F20"/>
                </a:solidFill>
                <a:cs typeface="Gill Sans" panose="020B0502020104020203"/>
              </a:rPr>
              <a:t>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3050" y="1067594"/>
            <a:ext cx="6978650" cy="1231106"/>
          </a:xfrm>
        </p:spPr>
        <p:txBody>
          <a:bodyPr/>
          <a:lstStyle/>
          <a:p>
            <a:r>
              <a:rPr lang="ru-RU" sz="4000" b="1" kern="1200" spc="50" dirty="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Умный столб.</a:t>
            </a:r>
            <a:br>
              <a:rPr lang="ru-RU" sz="4000" b="1" kern="1200" spc="50" dirty="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</a:br>
            <a:r>
              <a:rPr lang="ru-RU" sz="4000" b="1" kern="1200" spc="50" dirty="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История великих достижений.</a:t>
            </a:r>
          </a:p>
        </p:txBody>
      </p:sp>
      <p:sp>
        <p:nvSpPr>
          <p:cNvPr id="13" name="object 13"/>
          <p:cNvSpPr/>
          <p:nvPr/>
        </p:nvSpPr>
        <p:spPr>
          <a:xfrm>
            <a:off x="0" y="3239998"/>
            <a:ext cx="4859997" cy="3239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9995" y="3239998"/>
            <a:ext cx="179997" cy="6552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47766" y="7000684"/>
            <a:ext cx="0" cy="720090"/>
          </a:xfrm>
          <a:custGeom>
            <a:avLst/>
            <a:gdLst/>
            <a:ahLst/>
            <a:cxnLst/>
            <a:rect l="l" t="t" r="r" b="b"/>
            <a:pathLst>
              <a:path h="720090">
                <a:moveTo>
                  <a:pt x="0" y="0"/>
                </a:moveTo>
                <a:lnTo>
                  <a:pt x="0" y="720001"/>
                </a:lnTo>
              </a:path>
            </a:pathLst>
          </a:custGeom>
          <a:ln w="952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38241" y="3647198"/>
            <a:ext cx="0" cy="720090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20001"/>
                </a:lnTo>
              </a:path>
            </a:pathLst>
          </a:custGeom>
          <a:ln w="952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8716" y="5320855"/>
            <a:ext cx="0" cy="720090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20001"/>
                </a:lnTo>
              </a:path>
            </a:pathLst>
          </a:custGeom>
          <a:ln w="952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46154" y="8904237"/>
            <a:ext cx="160020" cy="27495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b="1" spc="-20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2015</a:t>
            </a:r>
            <a:endParaRPr sz="90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46154" y="7219340"/>
            <a:ext cx="160020" cy="27876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b="1" spc="-20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2016</a:t>
            </a:r>
            <a:endParaRPr sz="90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46154" y="5535129"/>
            <a:ext cx="160020" cy="27876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b="1" spc="-20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2017</a:t>
            </a:r>
            <a:endParaRPr sz="90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46154" y="3852748"/>
            <a:ext cx="160020" cy="2800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b="1" spc="-20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2018</a:t>
            </a:r>
            <a:endParaRPr sz="90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74296" y="8802564"/>
            <a:ext cx="1555260" cy="354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30000"/>
              </a:lnSpc>
              <a:spcBef>
                <a:spcPts val="100"/>
              </a:spcBef>
            </a:pPr>
            <a:r>
              <a:rPr sz="900" spc="50" dirty="0" err="1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Schréder</a:t>
            </a:r>
            <a:r>
              <a:rPr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начинает выпуск Умного столба</a:t>
            </a:r>
            <a:endParaRPr sz="9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74295" y="7175500"/>
            <a:ext cx="1141649" cy="354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30000"/>
              </a:lnSpc>
              <a:spcBef>
                <a:spcPts val="100"/>
              </a:spcBef>
            </a:pPr>
            <a:r>
              <a:rPr lang="ru-RU" sz="900" b="1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Продукт года 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 Великобритании</a:t>
            </a:r>
            <a:endParaRPr sz="9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74295" y="3702819"/>
            <a:ext cx="1661555" cy="57708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30000"/>
              </a:lnSpc>
              <a:spcBef>
                <a:spcPts val="100"/>
              </a:spcBef>
            </a:pPr>
            <a:r>
              <a:rPr sz="900" spc="50" dirty="0" err="1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Schréder</a:t>
            </a:r>
            <a:r>
              <a:rPr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продемонстрировал Умный столб на выставке</a:t>
            </a: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Mobile World Congress</a:t>
            </a:r>
            <a:endParaRPr sz="900" b="1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74296" y="5464848"/>
            <a:ext cx="1204354" cy="354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900" b="1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Smart City Award </a:t>
            </a:r>
            <a:r>
              <a:rPr lang="ru-RU" sz="900" b="1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900" spc="5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 Лондоне</a:t>
            </a:r>
            <a:endParaRPr sz="900" spc="5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47766" y="8680501"/>
            <a:ext cx="0" cy="720090"/>
          </a:xfrm>
          <a:custGeom>
            <a:avLst/>
            <a:gdLst/>
            <a:ahLst/>
            <a:cxnLst/>
            <a:rect l="l" t="t" r="r" b="b"/>
            <a:pathLst>
              <a:path h="720090">
                <a:moveTo>
                  <a:pt x="0" y="0"/>
                </a:moveTo>
                <a:lnTo>
                  <a:pt x="0" y="720001"/>
                </a:lnTo>
              </a:path>
            </a:pathLst>
          </a:custGeom>
          <a:ln w="9525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0663" y="10362612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6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747" y="1601368"/>
            <a:ext cx="6043193" cy="3077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4298" y="2075421"/>
            <a:ext cx="2555862" cy="1963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5630" y="2470912"/>
            <a:ext cx="34290" cy="27305"/>
          </a:xfrm>
          <a:custGeom>
            <a:avLst/>
            <a:gdLst/>
            <a:ahLst/>
            <a:cxnLst/>
            <a:rect l="l" t="t" r="r" b="b"/>
            <a:pathLst>
              <a:path w="34289" h="27305">
                <a:moveTo>
                  <a:pt x="26836" y="23228"/>
                </a:moveTo>
                <a:lnTo>
                  <a:pt x="24449" y="23228"/>
                </a:lnTo>
                <a:lnTo>
                  <a:pt x="24566" y="23456"/>
                </a:lnTo>
                <a:lnTo>
                  <a:pt x="24445" y="23825"/>
                </a:lnTo>
                <a:lnTo>
                  <a:pt x="24334" y="24015"/>
                </a:lnTo>
                <a:lnTo>
                  <a:pt x="24124" y="24206"/>
                </a:lnTo>
                <a:lnTo>
                  <a:pt x="24004" y="25438"/>
                </a:lnTo>
                <a:lnTo>
                  <a:pt x="25470" y="26885"/>
                </a:lnTo>
                <a:lnTo>
                  <a:pt x="25744" y="27000"/>
                </a:lnTo>
                <a:lnTo>
                  <a:pt x="26252" y="26987"/>
                </a:lnTo>
                <a:lnTo>
                  <a:pt x="26615" y="26873"/>
                </a:lnTo>
                <a:lnTo>
                  <a:pt x="26811" y="26746"/>
                </a:lnTo>
                <a:lnTo>
                  <a:pt x="26951" y="26542"/>
                </a:lnTo>
                <a:lnTo>
                  <a:pt x="27243" y="26542"/>
                </a:lnTo>
                <a:lnTo>
                  <a:pt x="27865" y="26339"/>
                </a:lnTo>
                <a:lnTo>
                  <a:pt x="30405" y="26339"/>
                </a:lnTo>
                <a:lnTo>
                  <a:pt x="30976" y="25692"/>
                </a:lnTo>
                <a:lnTo>
                  <a:pt x="31531" y="25692"/>
                </a:lnTo>
                <a:lnTo>
                  <a:pt x="31815" y="25565"/>
                </a:lnTo>
                <a:lnTo>
                  <a:pt x="32450" y="24790"/>
                </a:lnTo>
                <a:lnTo>
                  <a:pt x="32932" y="24777"/>
                </a:lnTo>
                <a:lnTo>
                  <a:pt x="33389" y="24472"/>
                </a:lnTo>
                <a:lnTo>
                  <a:pt x="33449" y="24269"/>
                </a:lnTo>
                <a:lnTo>
                  <a:pt x="26989" y="24269"/>
                </a:lnTo>
                <a:lnTo>
                  <a:pt x="26840" y="24180"/>
                </a:lnTo>
                <a:lnTo>
                  <a:pt x="26836" y="23228"/>
                </a:lnTo>
                <a:close/>
              </a:path>
              <a:path w="34289" h="27305">
                <a:moveTo>
                  <a:pt x="31531" y="25692"/>
                </a:moveTo>
                <a:lnTo>
                  <a:pt x="31002" y="25692"/>
                </a:lnTo>
                <a:lnTo>
                  <a:pt x="31446" y="25730"/>
                </a:lnTo>
                <a:close/>
              </a:path>
              <a:path w="34289" h="27305">
                <a:moveTo>
                  <a:pt x="15980" y="24434"/>
                </a:moveTo>
                <a:lnTo>
                  <a:pt x="11774" y="24434"/>
                </a:lnTo>
                <a:lnTo>
                  <a:pt x="12358" y="25018"/>
                </a:lnTo>
                <a:lnTo>
                  <a:pt x="13273" y="25399"/>
                </a:lnTo>
                <a:lnTo>
                  <a:pt x="14009" y="24917"/>
                </a:lnTo>
                <a:lnTo>
                  <a:pt x="14136" y="24815"/>
                </a:lnTo>
                <a:lnTo>
                  <a:pt x="15679" y="24815"/>
                </a:lnTo>
                <a:lnTo>
                  <a:pt x="15940" y="24599"/>
                </a:lnTo>
                <a:lnTo>
                  <a:pt x="15980" y="24434"/>
                </a:lnTo>
                <a:close/>
              </a:path>
              <a:path w="34289" h="27305">
                <a:moveTo>
                  <a:pt x="15679" y="24815"/>
                </a:moveTo>
                <a:lnTo>
                  <a:pt x="14136" y="24815"/>
                </a:lnTo>
                <a:lnTo>
                  <a:pt x="14390" y="24993"/>
                </a:lnTo>
                <a:lnTo>
                  <a:pt x="14733" y="25069"/>
                </a:lnTo>
                <a:lnTo>
                  <a:pt x="15495" y="24968"/>
                </a:lnTo>
                <a:lnTo>
                  <a:pt x="15679" y="24815"/>
                </a:lnTo>
                <a:close/>
              </a:path>
              <a:path w="34289" h="27305">
                <a:moveTo>
                  <a:pt x="2516" y="12865"/>
                </a:moveTo>
                <a:lnTo>
                  <a:pt x="2274" y="12915"/>
                </a:lnTo>
                <a:lnTo>
                  <a:pt x="1563" y="13347"/>
                </a:lnTo>
                <a:lnTo>
                  <a:pt x="1309" y="13817"/>
                </a:lnTo>
                <a:lnTo>
                  <a:pt x="1106" y="14274"/>
                </a:lnTo>
                <a:lnTo>
                  <a:pt x="763" y="14427"/>
                </a:lnTo>
                <a:lnTo>
                  <a:pt x="496" y="14706"/>
                </a:lnTo>
                <a:lnTo>
                  <a:pt x="315" y="15201"/>
                </a:lnTo>
                <a:lnTo>
                  <a:pt x="192" y="15887"/>
                </a:lnTo>
                <a:lnTo>
                  <a:pt x="94" y="16014"/>
                </a:lnTo>
                <a:lnTo>
                  <a:pt x="0" y="17017"/>
                </a:lnTo>
                <a:lnTo>
                  <a:pt x="916" y="18618"/>
                </a:lnTo>
                <a:lnTo>
                  <a:pt x="1563" y="19278"/>
                </a:lnTo>
                <a:lnTo>
                  <a:pt x="2300" y="19405"/>
                </a:lnTo>
                <a:lnTo>
                  <a:pt x="3214" y="20218"/>
                </a:lnTo>
                <a:lnTo>
                  <a:pt x="3494" y="20383"/>
                </a:lnTo>
                <a:lnTo>
                  <a:pt x="3722" y="20459"/>
                </a:lnTo>
                <a:lnTo>
                  <a:pt x="3773" y="22961"/>
                </a:lnTo>
                <a:lnTo>
                  <a:pt x="5907" y="23190"/>
                </a:lnTo>
                <a:lnTo>
                  <a:pt x="7558" y="23342"/>
                </a:lnTo>
                <a:lnTo>
                  <a:pt x="7875" y="23456"/>
                </a:lnTo>
                <a:lnTo>
                  <a:pt x="9310" y="24739"/>
                </a:lnTo>
                <a:lnTo>
                  <a:pt x="11088" y="24739"/>
                </a:lnTo>
                <a:lnTo>
                  <a:pt x="11507" y="24587"/>
                </a:lnTo>
                <a:lnTo>
                  <a:pt x="11774" y="24434"/>
                </a:lnTo>
                <a:lnTo>
                  <a:pt x="15980" y="24434"/>
                </a:lnTo>
                <a:lnTo>
                  <a:pt x="16102" y="24079"/>
                </a:lnTo>
                <a:lnTo>
                  <a:pt x="16524" y="23634"/>
                </a:lnTo>
                <a:lnTo>
                  <a:pt x="16647" y="23304"/>
                </a:lnTo>
                <a:lnTo>
                  <a:pt x="16689" y="22834"/>
                </a:lnTo>
                <a:lnTo>
                  <a:pt x="17078" y="22745"/>
                </a:lnTo>
                <a:lnTo>
                  <a:pt x="17279" y="22669"/>
                </a:lnTo>
                <a:lnTo>
                  <a:pt x="10174" y="22669"/>
                </a:lnTo>
                <a:lnTo>
                  <a:pt x="10074" y="22390"/>
                </a:lnTo>
                <a:lnTo>
                  <a:pt x="9107" y="21526"/>
                </a:lnTo>
                <a:lnTo>
                  <a:pt x="8218" y="21145"/>
                </a:lnTo>
                <a:lnTo>
                  <a:pt x="6364" y="20954"/>
                </a:lnTo>
                <a:lnTo>
                  <a:pt x="6116" y="20878"/>
                </a:lnTo>
                <a:lnTo>
                  <a:pt x="5996" y="19608"/>
                </a:lnTo>
                <a:lnTo>
                  <a:pt x="5729" y="19113"/>
                </a:lnTo>
                <a:lnTo>
                  <a:pt x="4713" y="18491"/>
                </a:lnTo>
                <a:lnTo>
                  <a:pt x="4091" y="18008"/>
                </a:lnTo>
                <a:lnTo>
                  <a:pt x="3875" y="17754"/>
                </a:lnTo>
                <a:lnTo>
                  <a:pt x="3697" y="17398"/>
                </a:lnTo>
                <a:lnTo>
                  <a:pt x="3506" y="17208"/>
                </a:lnTo>
                <a:lnTo>
                  <a:pt x="3036" y="17043"/>
                </a:lnTo>
                <a:lnTo>
                  <a:pt x="2706" y="17043"/>
                </a:lnTo>
                <a:lnTo>
                  <a:pt x="2414" y="16636"/>
                </a:lnTo>
                <a:lnTo>
                  <a:pt x="2503" y="16167"/>
                </a:lnTo>
                <a:lnTo>
                  <a:pt x="2843" y="15925"/>
                </a:lnTo>
                <a:lnTo>
                  <a:pt x="3176" y="15201"/>
                </a:lnTo>
                <a:lnTo>
                  <a:pt x="5833" y="15201"/>
                </a:lnTo>
                <a:lnTo>
                  <a:pt x="6361" y="14706"/>
                </a:lnTo>
                <a:lnTo>
                  <a:pt x="6504" y="14465"/>
                </a:lnTo>
                <a:lnTo>
                  <a:pt x="8205" y="14325"/>
                </a:lnTo>
                <a:lnTo>
                  <a:pt x="9046" y="13030"/>
                </a:lnTo>
                <a:lnTo>
                  <a:pt x="4624" y="13030"/>
                </a:lnTo>
                <a:lnTo>
                  <a:pt x="4441" y="12992"/>
                </a:lnTo>
                <a:lnTo>
                  <a:pt x="3811" y="12992"/>
                </a:lnTo>
                <a:lnTo>
                  <a:pt x="2516" y="12865"/>
                </a:lnTo>
                <a:close/>
              </a:path>
              <a:path w="34289" h="27305">
                <a:moveTo>
                  <a:pt x="30583" y="22771"/>
                </a:moveTo>
                <a:lnTo>
                  <a:pt x="29021" y="24066"/>
                </a:lnTo>
                <a:lnTo>
                  <a:pt x="27484" y="24079"/>
                </a:lnTo>
                <a:lnTo>
                  <a:pt x="27116" y="24206"/>
                </a:lnTo>
                <a:lnTo>
                  <a:pt x="26989" y="24269"/>
                </a:lnTo>
                <a:lnTo>
                  <a:pt x="33449" y="24269"/>
                </a:lnTo>
                <a:lnTo>
                  <a:pt x="33685" y="23456"/>
                </a:lnTo>
                <a:lnTo>
                  <a:pt x="33604" y="23190"/>
                </a:lnTo>
                <a:lnTo>
                  <a:pt x="33453" y="22910"/>
                </a:lnTo>
                <a:lnTo>
                  <a:pt x="31167" y="22910"/>
                </a:lnTo>
                <a:lnTo>
                  <a:pt x="30583" y="22771"/>
                </a:lnTo>
                <a:close/>
              </a:path>
              <a:path w="34289" h="27305">
                <a:moveTo>
                  <a:pt x="22679" y="18338"/>
                </a:moveTo>
                <a:lnTo>
                  <a:pt x="20093" y="18338"/>
                </a:lnTo>
                <a:lnTo>
                  <a:pt x="20114" y="18846"/>
                </a:lnTo>
                <a:lnTo>
                  <a:pt x="20479" y="19278"/>
                </a:lnTo>
                <a:lnTo>
                  <a:pt x="20601" y="19570"/>
                </a:lnTo>
                <a:lnTo>
                  <a:pt x="20489" y="20688"/>
                </a:lnTo>
                <a:lnTo>
                  <a:pt x="20829" y="21170"/>
                </a:lnTo>
                <a:lnTo>
                  <a:pt x="21337" y="21323"/>
                </a:lnTo>
                <a:lnTo>
                  <a:pt x="21628" y="21767"/>
                </a:lnTo>
                <a:lnTo>
                  <a:pt x="22622" y="22834"/>
                </a:lnTo>
                <a:lnTo>
                  <a:pt x="23598" y="23329"/>
                </a:lnTo>
                <a:lnTo>
                  <a:pt x="24030" y="23380"/>
                </a:lnTo>
                <a:lnTo>
                  <a:pt x="24449" y="23228"/>
                </a:lnTo>
                <a:lnTo>
                  <a:pt x="26836" y="23228"/>
                </a:lnTo>
                <a:lnTo>
                  <a:pt x="26795" y="21564"/>
                </a:lnTo>
                <a:lnTo>
                  <a:pt x="24877" y="20967"/>
                </a:lnTo>
                <a:lnTo>
                  <a:pt x="23991" y="20967"/>
                </a:lnTo>
                <a:lnTo>
                  <a:pt x="23395" y="20332"/>
                </a:lnTo>
                <a:lnTo>
                  <a:pt x="23271" y="20129"/>
                </a:lnTo>
                <a:lnTo>
                  <a:pt x="23385" y="19405"/>
                </a:lnTo>
                <a:lnTo>
                  <a:pt x="23337" y="19113"/>
                </a:lnTo>
                <a:lnTo>
                  <a:pt x="22679" y="18338"/>
                </a:lnTo>
                <a:close/>
              </a:path>
              <a:path w="34289" h="27305">
                <a:moveTo>
                  <a:pt x="32145" y="22390"/>
                </a:moveTo>
                <a:lnTo>
                  <a:pt x="31599" y="22593"/>
                </a:lnTo>
                <a:lnTo>
                  <a:pt x="31167" y="22910"/>
                </a:lnTo>
                <a:lnTo>
                  <a:pt x="33453" y="22910"/>
                </a:lnTo>
                <a:lnTo>
                  <a:pt x="33364" y="22745"/>
                </a:lnTo>
                <a:lnTo>
                  <a:pt x="32145" y="22390"/>
                </a:lnTo>
                <a:close/>
              </a:path>
              <a:path w="34289" h="27305">
                <a:moveTo>
                  <a:pt x="11850" y="22009"/>
                </a:moveTo>
                <a:lnTo>
                  <a:pt x="10174" y="22669"/>
                </a:lnTo>
                <a:lnTo>
                  <a:pt x="17279" y="22669"/>
                </a:lnTo>
                <a:lnTo>
                  <a:pt x="17439" y="22593"/>
                </a:lnTo>
                <a:lnTo>
                  <a:pt x="17773" y="22263"/>
                </a:lnTo>
                <a:lnTo>
                  <a:pt x="12523" y="22263"/>
                </a:lnTo>
                <a:lnTo>
                  <a:pt x="11850" y="22009"/>
                </a:lnTo>
                <a:close/>
              </a:path>
              <a:path w="34289" h="27305">
                <a:moveTo>
                  <a:pt x="18950" y="15824"/>
                </a:moveTo>
                <a:lnTo>
                  <a:pt x="17730" y="16395"/>
                </a:lnTo>
                <a:lnTo>
                  <a:pt x="16587" y="17627"/>
                </a:lnTo>
                <a:lnTo>
                  <a:pt x="15508" y="18160"/>
                </a:lnTo>
                <a:lnTo>
                  <a:pt x="15031" y="18821"/>
                </a:lnTo>
                <a:lnTo>
                  <a:pt x="15023" y="19113"/>
                </a:lnTo>
                <a:lnTo>
                  <a:pt x="15140" y="20192"/>
                </a:lnTo>
                <a:lnTo>
                  <a:pt x="15367" y="20459"/>
                </a:lnTo>
                <a:lnTo>
                  <a:pt x="15444" y="20650"/>
                </a:lnTo>
                <a:lnTo>
                  <a:pt x="14924" y="20688"/>
                </a:lnTo>
                <a:lnTo>
                  <a:pt x="14276" y="20840"/>
                </a:lnTo>
                <a:lnTo>
                  <a:pt x="13997" y="21526"/>
                </a:lnTo>
                <a:lnTo>
                  <a:pt x="13305" y="21526"/>
                </a:lnTo>
                <a:lnTo>
                  <a:pt x="12917" y="21767"/>
                </a:lnTo>
                <a:lnTo>
                  <a:pt x="12625" y="22085"/>
                </a:lnTo>
                <a:lnTo>
                  <a:pt x="12523" y="22263"/>
                </a:lnTo>
                <a:lnTo>
                  <a:pt x="17773" y="22263"/>
                </a:lnTo>
                <a:lnTo>
                  <a:pt x="18467" y="21577"/>
                </a:lnTo>
                <a:lnTo>
                  <a:pt x="13997" y="21526"/>
                </a:lnTo>
                <a:lnTo>
                  <a:pt x="13387" y="21475"/>
                </a:lnTo>
                <a:lnTo>
                  <a:pt x="18464" y="21475"/>
                </a:lnTo>
                <a:lnTo>
                  <a:pt x="18355" y="20840"/>
                </a:lnTo>
                <a:lnTo>
                  <a:pt x="18233" y="20332"/>
                </a:lnTo>
                <a:lnTo>
                  <a:pt x="17832" y="19900"/>
                </a:lnTo>
                <a:lnTo>
                  <a:pt x="17718" y="19570"/>
                </a:lnTo>
                <a:lnTo>
                  <a:pt x="18124" y="19303"/>
                </a:lnTo>
                <a:lnTo>
                  <a:pt x="18971" y="18389"/>
                </a:lnTo>
                <a:lnTo>
                  <a:pt x="19038" y="18262"/>
                </a:lnTo>
                <a:lnTo>
                  <a:pt x="22611" y="18262"/>
                </a:lnTo>
                <a:lnTo>
                  <a:pt x="22383" y="18008"/>
                </a:lnTo>
                <a:lnTo>
                  <a:pt x="22257" y="17627"/>
                </a:lnTo>
                <a:lnTo>
                  <a:pt x="22213" y="17398"/>
                </a:lnTo>
                <a:lnTo>
                  <a:pt x="21871" y="16941"/>
                </a:lnTo>
                <a:lnTo>
                  <a:pt x="20410" y="16014"/>
                </a:lnTo>
                <a:lnTo>
                  <a:pt x="18950" y="15824"/>
                </a:lnTo>
                <a:close/>
              </a:path>
              <a:path w="34289" h="27305">
                <a:moveTo>
                  <a:pt x="24550" y="20866"/>
                </a:moveTo>
                <a:lnTo>
                  <a:pt x="24271" y="20878"/>
                </a:lnTo>
                <a:lnTo>
                  <a:pt x="23991" y="20967"/>
                </a:lnTo>
                <a:lnTo>
                  <a:pt x="24877" y="20967"/>
                </a:lnTo>
                <a:lnTo>
                  <a:pt x="24550" y="20866"/>
                </a:lnTo>
                <a:close/>
              </a:path>
              <a:path w="34289" h="27305">
                <a:moveTo>
                  <a:pt x="22611" y="18262"/>
                </a:moveTo>
                <a:lnTo>
                  <a:pt x="19483" y="18262"/>
                </a:lnTo>
                <a:lnTo>
                  <a:pt x="20016" y="18389"/>
                </a:lnTo>
                <a:lnTo>
                  <a:pt x="22679" y="18338"/>
                </a:lnTo>
                <a:close/>
              </a:path>
              <a:path w="34289" h="27305">
                <a:moveTo>
                  <a:pt x="2859" y="17017"/>
                </a:moveTo>
                <a:lnTo>
                  <a:pt x="2706" y="17043"/>
                </a:lnTo>
                <a:lnTo>
                  <a:pt x="3036" y="17043"/>
                </a:lnTo>
                <a:lnTo>
                  <a:pt x="2859" y="17017"/>
                </a:lnTo>
                <a:close/>
              </a:path>
              <a:path w="34289" h="27305">
                <a:moveTo>
                  <a:pt x="5833" y="15201"/>
                </a:moveTo>
                <a:lnTo>
                  <a:pt x="3176" y="15201"/>
                </a:lnTo>
                <a:lnTo>
                  <a:pt x="4789" y="15366"/>
                </a:lnTo>
                <a:lnTo>
                  <a:pt x="5692" y="15328"/>
                </a:lnTo>
                <a:lnTo>
                  <a:pt x="5833" y="15201"/>
                </a:lnTo>
                <a:close/>
              </a:path>
              <a:path w="34289" h="27305">
                <a:moveTo>
                  <a:pt x="5475" y="8305"/>
                </a:moveTo>
                <a:lnTo>
                  <a:pt x="5018" y="8432"/>
                </a:lnTo>
                <a:lnTo>
                  <a:pt x="4510" y="8966"/>
                </a:lnTo>
                <a:lnTo>
                  <a:pt x="2909" y="9728"/>
                </a:lnTo>
                <a:lnTo>
                  <a:pt x="2787" y="10629"/>
                </a:lnTo>
                <a:lnTo>
                  <a:pt x="3163" y="11620"/>
                </a:lnTo>
                <a:lnTo>
                  <a:pt x="3951" y="12318"/>
                </a:lnTo>
                <a:lnTo>
                  <a:pt x="4814" y="12788"/>
                </a:lnTo>
                <a:lnTo>
                  <a:pt x="4624" y="13030"/>
                </a:lnTo>
                <a:lnTo>
                  <a:pt x="9046" y="13030"/>
                </a:lnTo>
                <a:lnTo>
                  <a:pt x="9054" y="12318"/>
                </a:lnTo>
                <a:lnTo>
                  <a:pt x="8751" y="11379"/>
                </a:lnTo>
                <a:lnTo>
                  <a:pt x="8485" y="11099"/>
                </a:lnTo>
                <a:lnTo>
                  <a:pt x="8028" y="10960"/>
                </a:lnTo>
                <a:lnTo>
                  <a:pt x="8345" y="10731"/>
                </a:lnTo>
                <a:lnTo>
                  <a:pt x="8713" y="10528"/>
                </a:lnTo>
                <a:lnTo>
                  <a:pt x="11050" y="10464"/>
                </a:lnTo>
                <a:lnTo>
                  <a:pt x="11584" y="10134"/>
                </a:lnTo>
                <a:lnTo>
                  <a:pt x="11799" y="9753"/>
                </a:lnTo>
                <a:lnTo>
                  <a:pt x="11755" y="8928"/>
                </a:lnTo>
                <a:lnTo>
                  <a:pt x="7012" y="8928"/>
                </a:lnTo>
                <a:lnTo>
                  <a:pt x="6618" y="8674"/>
                </a:lnTo>
                <a:lnTo>
                  <a:pt x="5475" y="8305"/>
                </a:lnTo>
                <a:close/>
              </a:path>
              <a:path w="34289" h="27305">
                <a:moveTo>
                  <a:pt x="4319" y="12966"/>
                </a:moveTo>
                <a:lnTo>
                  <a:pt x="3811" y="12992"/>
                </a:lnTo>
                <a:lnTo>
                  <a:pt x="4441" y="12992"/>
                </a:lnTo>
                <a:close/>
              </a:path>
              <a:path w="34289" h="27305">
                <a:moveTo>
                  <a:pt x="11050" y="10464"/>
                </a:moveTo>
                <a:lnTo>
                  <a:pt x="8739" y="10464"/>
                </a:lnTo>
                <a:lnTo>
                  <a:pt x="9120" y="10642"/>
                </a:lnTo>
                <a:lnTo>
                  <a:pt x="10783" y="10629"/>
                </a:lnTo>
                <a:lnTo>
                  <a:pt x="11050" y="10464"/>
                </a:lnTo>
                <a:close/>
              </a:path>
              <a:path w="34289" h="27305">
                <a:moveTo>
                  <a:pt x="13857" y="990"/>
                </a:moveTo>
                <a:lnTo>
                  <a:pt x="13565" y="1028"/>
                </a:lnTo>
                <a:lnTo>
                  <a:pt x="12491" y="1638"/>
                </a:lnTo>
                <a:lnTo>
                  <a:pt x="11547" y="3289"/>
                </a:lnTo>
                <a:lnTo>
                  <a:pt x="11446" y="3873"/>
                </a:lnTo>
                <a:lnTo>
                  <a:pt x="11063" y="4343"/>
                </a:lnTo>
                <a:lnTo>
                  <a:pt x="10881" y="4698"/>
                </a:lnTo>
                <a:lnTo>
                  <a:pt x="10839" y="6248"/>
                </a:lnTo>
                <a:lnTo>
                  <a:pt x="10555" y="6718"/>
                </a:lnTo>
                <a:lnTo>
                  <a:pt x="9552" y="7111"/>
                </a:lnTo>
                <a:lnTo>
                  <a:pt x="9284" y="7861"/>
                </a:lnTo>
                <a:lnTo>
                  <a:pt x="9183" y="8267"/>
                </a:lnTo>
                <a:lnTo>
                  <a:pt x="8211" y="8267"/>
                </a:lnTo>
                <a:lnTo>
                  <a:pt x="7634" y="8547"/>
                </a:lnTo>
                <a:lnTo>
                  <a:pt x="7012" y="8928"/>
                </a:lnTo>
                <a:lnTo>
                  <a:pt x="11755" y="8928"/>
                </a:lnTo>
                <a:lnTo>
                  <a:pt x="11752" y="8674"/>
                </a:lnTo>
                <a:lnTo>
                  <a:pt x="11982" y="8547"/>
                </a:lnTo>
                <a:lnTo>
                  <a:pt x="12228" y="8267"/>
                </a:lnTo>
                <a:lnTo>
                  <a:pt x="9183" y="8267"/>
                </a:lnTo>
                <a:lnTo>
                  <a:pt x="8421" y="8166"/>
                </a:lnTo>
                <a:lnTo>
                  <a:pt x="12308" y="8166"/>
                </a:lnTo>
                <a:lnTo>
                  <a:pt x="12549" y="7861"/>
                </a:lnTo>
                <a:lnTo>
                  <a:pt x="13412" y="6248"/>
                </a:lnTo>
                <a:lnTo>
                  <a:pt x="13285" y="5499"/>
                </a:lnTo>
                <a:lnTo>
                  <a:pt x="13171" y="5333"/>
                </a:lnTo>
                <a:lnTo>
                  <a:pt x="13298" y="5143"/>
                </a:lnTo>
                <a:lnTo>
                  <a:pt x="13654" y="5016"/>
                </a:lnTo>
                <a:lnTo>
                  <a:pt x="13933" y="4698"/>
                </a:lnTo>
                <a:lnTo>
                  <a:pt x="14009" y="4343"/>
                </a:lnTo>
                <a:lnTo>
                  <a:pt x="13986" y="3632"/>
                </a:lnTo>
                <a:lnTo>
                  <a:pt x="14187" y="3352"/>
                </a:lnTo>
                <a:lnTo>
                  <a:pt x="14505" y="3352"/>
                </a:lnTo>
                <a:lnTo>
                  <a:pt x="14797" y="3289"/>
                </a:lnTo>
                <a:lnTo>
                  <a:pt x="15381" y="2997"/>
                </a:lnTo>
                <a:lnTo>
                  <a:pt x="15711" y="2666"/>
                </a:lnTo>
                <a:lnTo>
                  <a:pt x="16016" y="2324"/>
                </a:lnTo>
                <a:lnTo>
                  <a:pt x="16714" y="1638"/>
                </a:lnTo>
                <a:lnTo>
                  <a:pt x="16725" y="1066"/>
                </a:lnTo>
                <a:lnTo>
                  <a:pt x="14136" y="1066"/>
                </a:lnTo>
                <a:lnTo>
                  <a:pt x="13857" y="990"/>
                </a:lnTo>
                <a:close/>
              </a:path>
              <a:path w="34289" h="27305">
                <a:moveTo>
                  <a:pt x="15152" y="0"/>
                </a:moveTo>
                <a:lnTo>
                  <a:pt x="14695" y="431"/>
                </a:lnTo>
                <a:lnTo>
                  <a:pt x="14222" y="927"/>
                </a:lnTo>
                <a:lnTo>
                  <a:pt x="14136" y="1066"/>
                </a:lnTo>
                <a:lnTo>
                  <a:pt x="16725" y="1066"/>
                </a:lnTo>
                <a:lnTo>
                  <a:pt x="16727" y="927"/>
                </a:lnTo>
                <a:lnTo>
                  <a:pt x="15863" y="12"/>
                </a:lnTo>
                <a:lnTo>
                  <a:pt x="15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340" y="3125343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2175" y="0"/>
                </a:moveTo>
                <a:lnTo>
                  <a:pt x="1527" y="152"/>
                </a:lnTo>
                <a:lnTo>
                  <a:pt x="981" y="241"/>
                </a:lnTo>
                <a:lnTo>
                  <a:pt x="562" y="596"/>
                </a:lnTo>
                <a:lnTo>
                  <a:pt x="50" y="1854"/>
                </a:lnTo>
                <a:lnTo>
                  <a:pt x="0" y="2095"/>
                </a:lnTo>
                <a:lnTo>
                  <a:pt x="397" y="3263"/>
                </a:lnTo>
                <a:lnTo>
                  <a:pt x="1032" y="4152"/>
                </a:lnTo>
                <a:lnTo>
                  <a:pt x="1375" y="4318"/>
                </a:lnTo>
                <a:lnTo>
                  <a:pt x="1959" y="4318"/>
                </a:lnTo>
                <a:lnTo>
                  <a:pt x="2188" y="4241"/>
                </a:lnTo>
                <a:lnTo>
                  <a:pt x="2899" y="3746"/>
                </a:lnTo>
                <a:lnTo>
                  <a:pt x="3013" y="3035"/>
                </a:lnTo>
                <a:lnTo>
                  <a:pt x="2594" y="2438"/>
                </a:lnTo>
                <a:lnTo>
                  <a:pt x="2566" y="2032"/>
                </a:lnTo>
                <a:lnTo>
                  <a:pt x="2772" y="1854"/>
                </a:lnTo>
                <a:lnTo>
                  <a:pt x="2924" y="1460"/>
                </a:lnTo>
                <a:lnTo>
                  <a:pt x="2734" y="444"/>
                </a:lnTo>
                <a:lnTo>
                  <a:pt x="2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8803" y="3118904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1193" y="1041"/>
                </a:moveTo>
                <a:lnTo>
                  <a:pt x="723" y="1143"/>
                </a:lnTo>
                <a:lnTo>
                  <a:pt x="0" y="1968"/>
                </a:lnTo>
                <a:lnTo>
                  <a:pt x="38" y="2692"/>
                </a:lnTo>
                <a:lnTo>
                  <a:pt x="508" y="3111"/>
                </a:lnTo>
                <a:lnTo>
                  <a:pt x="673" y="3276"/>
                </a:lnTo>
                <a:lnTo>
                  <a:pt x="1028" y="3606"/>
                </a:lnTo>
                <a:lnTo>
                  <a:pt x="1308" y="3708"/>
                </a:lnTo>
                <a:lnTo>
                  <a:pt x="1701" y="3708"/>
                </a:lnTo>
                <a:lnTo>
                  <a:pt x="1854" y="3683"/>
                </a:lnTo>
                <a:lnTo>
                  <a:pt x="2374" y="3479"/>
                </a:lnTo>
                <a:lnTo>
                  <a:pt x="4800" y="2692"/>
                </a:lnTo>
                <a:lnTo>
                  <a:pt x="6146" y="2044"/>
                </a:lnTo>
                <a:lnTo>
                  <a:pt x="6388" y="1371"/>
                </a:lnTo>
                <a:lnTo>
                  <a:pt x="1905" y="1257"/>
                </a:lnTo>
                <a:lnTo>
                  <a:pt x="1193" y="1041"/>
                </a:lnTo>
                <a:close/>
              </a:path>
              <a:path w="6985" h="3810">
                <a:moveTo>
                  <a:pt x="5156" y="0"/>
                </a:moveTo>
                <a:lnTo>
                  <a:pt x="3911" y="609"/>
                </a:lnTo>
                <a:lnTo>
                  <a:pt x="1905" y="1257"/>
                </a:lnTo>
                <a:lnTo>
                  <a:pt x="6332" y="1257"/>
                </a:lnTo>
                <a:lnTo>
                  <a:pt x="5842" y="241"/>
                </a:lnTo>
                <a:lnTo>
                  <a:pt x="5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4127" y="3479762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2222" y="584"/>
                </a:moveTo>
                <a:lnTo>
                  <a:pt x="1790" y="927"/>
                </a:lnTo>
                <a:lnTo>
                  <a:pt x="1523" y="1231"/>
                </a:lnTo>
                <a:lnTo>
                  <a:pt x="1447" y="1422"/>
                </a:lnTo>
                <a:lnTo>
                  <a:pt x="393" y="2552"/>
                </a:lnTo>
                <a:lnTo>
                  <a:pt x="43" y="2997"/>
                </a:lnTo>
                <a:lnTo>
                  <a:pt x="0" y="3860"/>
                </a:lnTo>
                <a:lnTo>
                  <a:pt x="698" y="4406"/>
                </a:lnTo>
                <a:lnTo>
                  <a:pt x="952" y="4495"/>
                </a:lnTo>
                <a:lnTo>
                  <a:pt x="1523" y="4495"/>
                </a:lnTo>
                <a:lnTo>
                  <a:pt x="1854" y="4356"/>
                </a:lnTo>
                <a:lnTo>
                  <a:pt x="2082" y="4064"/>
                </a:lnTo>
                <a:lnTo>
                  <a:pt x="3086" y="2997"/>
                </a:lnTo>
                <a:lnTo>
                  <a:pt x="4035" y="2997"/>
                </a:lnTo>
                <a:lnTo>
                  <a:pt x="4356" y="2832"/>
                </a:lnTo>
                <a:lnTo>
                  <a:pt x="8801" y="2832"/>
                </a:lnTo>
                <a:lnTo>
                  <a:pt x="8801" y="1778"/>
                </a:lnTo>
                <a:lnTo>
                  <a:pt x="8381" y="1358"/>
                </a:lnTo>
                <a:lnTo>
                  <a:pt x="6095" y="1358"/>
                </a:lnTo>
                <a:lnTo>
                  <a:pt x="5524" y="685"/>
                </a:lnTo>
                <a:lnTo>
                  <a:pt x="3060" y="685"/>
                </a:lnTo>
                <a:lnTo>
                  <a:pt x="2730" y="622"/>
                </a:lnTo>
                <a:lnTo>
                  <a:pt x="2222" y="584"/>
                </a:lnTo>
                <a:close/>
              </a:path>
              <a:path w="8889" h="5079">
                <a:moveTo>
                  <a:pt x="8801" y="2832"/>
                </a:moveTo>
                <a:lnTo>
                  <a:pt x="4356" y="2832"/>
                </a:lnTo>
                <a:lnTo>
                  <a:pt x="4902" y="3365"/>
                </a:lnTo>
                <a:lnTo>
                  <a:pt x="5829" y="3632"/>
                </a:lnTo>
                <a:lnTo>
                  <a:pt x="7188" y="3556"/>
                </a:lnTo>
                <a:lnTo>
                  <a:pt x="8293" y="3530"/>
                </a:lnTo>
                <a:lnTo>
                  <a:pt x="8683" y="3149"/>
                </a:lnTo>
                <a:lnTo>
                  <a:pt x="8801" y="2832"/>
                </a:lnTo>
                <a:close/>
              </a:path>
              <a:path w="8889" h="5079">
                <a:moveTo>
                  <a:pt x="4035" y="2997"/>
                </a:moveTo>
                <a:lnTo>
                  <a:pt x="3086" y="2997"/>
                </a:lnTo>
                <a:lnTo>
                  <a:pt x="3428" y="3048"/>
                </a:lnTo>
                <a:lnTo>
                  <a:pt x="3911" y="3060"/>
                </a:lnTo>
                <a:close/>
              </a:path>
              <a:path w="8889" h="5079">
                <a:moveTo>
                  <a:pt x="8293" y="1270"/>
                </a:moveTo>
                <a:lnTo>
                  <a:pt x="7505" y="1270"/>
                </a:lnTo>
                <a:lnTo>
                  <a:pt x="6095" y="1358"/>
                </a:lnTo>
                <a:lnTo>
                  <a:pt x="8381" y="1358"/>
                </a:lnTo>
                <a:close/>
              </a:path>
              <a:path w="8889" h="5079">
                <a:moveTo>
                  <a:pt x="3936" y="0"/>
                </a:moveTo>
                <a:lnTo>
                  <a:pt x="3581" y="127"/>
                </a:lnTo>
                <a:lnTo>
                  <a:pt x="3225" y="431"/>
                </a:lnTo>
                <a:lnTo>
                  <a:pt x="3124" y="558"/>
                </a:lnTo>
                <a:lnTo>
                  <a:pt x="3060" y="685"/>
                </a:lnTo>
                <a:lnTo>
                  <a:pt x="5524" y="685"/>
                </a:lnTo>
                <a:lnTo>
                  <a:pt x="5092" y="177"/>
                </a:lnTo>
                <a:lnTo>
                  <a:pt x="4241" y="63"/>
                </a:lnTo>
                <a:lnTo>
                  <a:pt x="3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2343" y="3655936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5" h="11429">
                <a:moveTo>
                  <a:pt x="1714" y="0"/>
                </a:moveTo>
                <a:lnTo>
                  <a:pt x="0" y="1028"/>
                </a:lnTo>
                <a:lnTo>
                  <a:pt x="38" y="3035"/>
                </a:lnTo>
                <a:lnTo>
                  <a:pt x="558" y="3657"/>
                </a:lnTo>
                <a:lnTo>
                  <a:pt x="1320" y="3962"/>
                </a:lnTo>
                <a:lnTo>
                  <a:pt x="1689" y="4089"/>
                </a:lnTo>
                <a:lnTo>
                  <a:pt x="1879" y="4114"/>
                </a:lnTo>
                <a:lnTo>
                  <a:pt x="1485" y="4305"/>
                </a:lnTo>
                <a:lnTo>
                  <a:pt x="1155" y="4622"/>
                </a:lnTo>
                <a:lnTo>
                  <a:pt x="584" y="6413"/>
                </a:lnTo>
                <a:lnTo>
                  <a:pt x="2039" y="7975"/>
                </a:lnTo>
                <a:lnTo>
                  <a:pt x="2336" y="8432"/>
                </a:lnTo>
                <a:lnTo>
                  <a:pt x="2527" y="9296"/>
                </a:lnTo>
                <a:lnTo>
                  <a:pt x="2527" y="10756"/>
                </a:lnTo>
                <a:lnTo>
                  <a:pt x="3035" y="11264"/>
                </a:lnTo>
                <a:lnTo>
                  <a:pt x="4279" y="11264"/>
                </a:lnTo>
                <a:lnTo>
                  <a:pt x="4787" y="10756"/>
                </a:lnTo>
                <a:lnTo>
                  <a:pt x="4704" y="7924"/>
                </a:lnTo>
                <a:lnTo>
                  <a:pt x="3848" y="6578"/>
                </a:lnTo>
                <a:lnTo>
                  <a:pt x="3378" y="6070"/>
                </a:lnTo>
                <a:lnTo>
                  <a:pt x="5613" y="5994"/>
                </a:lnTo>
                <a:lnTo>
                  <a:pt x="6261" y="4902"/>
                </a:lnTo>
                <a:lnTo>
                  <a:pt x="6354" y="4622"/>
                </a:lnTo>
                <a:lnTo>
                  <a:pt x="6242" y="3962"/>
                </a:lnTo>
                <a:lnTo>
                  <a:pt x="6273" y="3657"/>
                </a:lnTo>
                <a:lnTo>
                  <a:pt x="6426" y="3301"/>
                </a:lnTo>
                <a:lnTo>
                  <a:pt x="6382" y="1943"/>
                </a:lnTo>
                <a:lnTo>
                  <a:pt x="5761" y="1396"/>
                </a:lnTo>
                <a:lnTo>
                  <a:pt x="2882" y="1396"/>
                </a:lnTo>
                <a:lnTo>
                  <a:pt x="2857" y="927"/>
                </a:lnTo>
                <a:lnTo>
                  <a:pt x="2400" y="177"/>
                </a:lnTo>
                <a:lnTo>
                  <a:pt x="1714" y="0"/>
                </a:lnTo>
                <a:close/>
              </a:path>
              <a:path w="6985" h="11429">
                <a:moveTo>
                  <a:pt x="4686" y="533"/>
                </a:moveTo>
                <a:lnTo>
                  <a:pt x="3568" y="584"/>
                </a:lnTo>
                <a:lnTo>
                  <a:pt x="2882" y="1396"/>
                </a:lnTo>
                <a:lnTo>
                  <a:pt x="5761" y="1396"/>
                </a:lnTo>
                <a:lnTo>
                  <a:pt x="5054" y="736"/>
                </a:lnTo>
                <a:lnTo>
                  <a:pt x="4686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7488" y="3659949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60" h="7620">
                <a:moveTo>
                  <a:pt x="7556" y="5880"/>
                </a:moveTo>
                <a:lnTo>
                  <a:pt x="3869" y="5880"/>
                </a:lnTo>
                <a:lnTo>
                  <a:pt x="3974" y="6426"/>
                </a:lnTo>
                <a:lnTo>
                  <a:pt x="4301" y="7594"/>
                </a:lnTo>
                <a:lnTo>
                  <a:pt x="6968" y="7594"/>
                </a:lnTo>
                <a:lnTo>
                  <a:pt x="7556" y="5880"/>
                </a:lnTo>
                <a:close/>
              </a:path>
              <a:path w="10160" h="7620">
                <a:moveTo>
                  <a:pt x="1392" y="2578"/>
                </a:moveTo>
                <a:lnTo>
                  <a:pt x="224" y="3047"/>
                </a:lnTo>
                <a:lnTo>
                  <a:pt x="88" y="3390"/>
                </a:lnTo>
                <a:lnTo>
                  <a:pt x="0" y="3822"/>
                </a:lnTo>
                <a:lnTo>
                  <a:pt x="796" y="5740"/>
                </a:lnTo>
                <a:lnTo>
                  <a:pt x="1659" y="6172"/>
                </a:lnTo>
                <a:lnTo>
                  <a:pt x="3005" y="6426"/>
                </a:lnTo>
                <a:lnTo>
                  <a:pt x="3513" y="6159"/>
                </a:lnTo>
                <a:lnTo>
                  <a:pt x="3869" y="5880"/>
                </a:lnTo>
                <a:lnTo>
                  <a:pt x="7556" y="5880"/>
                </a:lnTo>
                <a:lnTo>
                  <a:pt x="7857" y="5003"/>
                </a:lnTo>
                <a:lnTo>
                  <a:pt x="8750" y="4292"/>
                </a:lnTo>
                <a:lnTo>
                  <a:pt x="5710" y="4292"/>
                </a:lnTo>
                <a:lnTo>
                  <a:pt x="5575" y="4063"/>
                </a:lnTo>
                <a:lnTo>
                  <a:pt x="2701" y="4063"/>
                </a:lnTo>
                <a:lnTo>
                  <a:pt x="2472" y="3860"/>
                </a:lnTo>
                <a:lnTo>
                  <a:pt x="2040" y="2844"/>
                </a:lnTo>
                <a:lnTo>
                  <a:pt x="1392" y="2578"/>
                </a:lnTo>
                <a:close/>
              </a:path>
              <a:path w="10160" h="7620">
                <a:moveTo>
                  <a:pt x="8568" y="0"/>
                </a:moveTo>
                <a:lnTo>
                  <a:pt x="7882" y="228"/>
                </a:lnTo>
                <a:lnTo>
                  <a:pt x="7247" y="1460"/>
                </a:lnTo>
                <a:lnTo>
                  <a:pt x="6996" y="2578"/>
                </a:lnTo>
                <a:lnTo>
                  <a:pt x="6908" y="2844"/>
                </a:lnTo>
                <a:lnTo>
                  <a:pt x="6091" y="3454"/>
                </a:lnTo>
                <a:lnTo>
                  <a:pt x="5901" y="3822"/>
                </a:lnTo>
                <a:lnTo>
                  <a:pt x="5710" y="4292"/>
                </a:lnTo>
                <a:lnTo>
                  <a:pt x="8750" y="4292"/>
                </a:lnTo>
                <a:lnTo>
                  <a:pt x="8885" y="4190"/>
                </a:lnTo>
                <a:lnTo>
                  <a:pt x="9133" y="3454"/>
                </a:lnTo>
                <a:lnTo>
                  <a:pt x="9406" y="2235"/>
                </a:lnTo>
                <a:lnTo>
                  <a:pt x="9901" y="1257"/>
                </a:lnTo>
                <a:lnTo>
                  <a:pt x="9673" y="571"/>
                </a:lnTo>
                <a:lnTo>
                  <a:pt x="8568" y="0"/>
                </a:lnTo>
                <a:close/>
              </a:path>
              <a:path w="10160" h="7620">
                <a:moveTo>
                  <a:pt x="4898" y="3390"/>
                </a:moveTo>
                <a:lnTo>
                  <a:pt x="3209" y="3390"/>
                </a:lnTo>
                <a:lnTo>
                  <a:pt x="2764" y="3822"/>
                </a:lnTo>
                <a:lnTo>
                  <a:pt x="2701" y="4063"/>
                </a:lnTo>
                <a:lnTo>
                  <a:pt x="5575" y="4063"/>
                </a:lnTo>
                <a:lnTo>
                  <a:pt x="5431" y="3822"/>
                </a:lnTo>
                <a:lnTo>
                  <a:pt x="4898" y="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9526" y="3548875"/>
            <a:ext cx="5715" cy="111760"/>
          </a:xfrm>
          <a:custGeom>
            <a:avLst/>
            <a:gdLst/>
            <a:ahLst/>
            <a:cxnLst/>
            <a:rect l="l" t="t" r="r" b="b"/>
            <a:pathLst>
              <a:path w="5714" h="111760">
                <a:moveTo>
                  <a:pt x="2171" y="64376"/>
                </a:moveTo>
                <a:lnTo>
                  <a:pt x="1574" y="64376"/>
                </a:lnTo>
                <a:lnTo>
                  <a:pt x="1079" y="64833"/>
                </a:lnTo>
                <a:lnTo>
                  <a:pt x="1065" y="65925"/>
                </a:lnTo>
                <a:lnTo>
                  <a:pt x="1142" y="66116"/>
                </a:lnTo>
                <a:lnTo>
                  <a:pt x="1396" y="66344"/>
                </a:lnTo>
                <a:lnTo>
                  <a:pt x="1168" y="66497"/>
                </a:lnTo>
                <a:lnTo>
                  <a:pt x="1003" y="66713"/>
                </a:lnTo>
                <a:lnTo>
                  <a:pt x="866" y="67398"/>
                </a:lnTo>
                <a:lnTo>
                  <a:pt x="983" y="67741"/>
                </a:lnTo>
                <a:lnTo>
                  <a:pt x="800" y="67983"/>
                </a:lnTo>
                <a:lnTo>
                  <a:pt x="560" y="68249"/>
                </a:lnTo>
                <a:lnTo>
                  <a:pt x="18" y="69469"/>
                </a:lnTo>
                <a:lnTo>
                  <a:pt x="0" y="70599"/>
                </a:lnTo>
                <a:lnTo>
                  <a:pt x="685" y="71323"/>
                </a:lnTo>
                <a:lnTo>
                  <a:pt x="778" y="72136"/>
                </a:lnTo>
                <a:lnTo>
                  <a:pt x="914" y="72339"/>
                </a:lnTo>
                <a:lnTo>
                  <a:pt x="1333" y="72593"/>
                </a:lnTo>
                <a:lnTo>
                  <a:pt x="1638" y="72720"/>
                </a:lnTo>
                <a:lnTo>
                  <a:pt x="1688" y="73177"/>
                </a:lnTo>
                <a:lnTo>
                  <a:pt x="1841" y="73507"/>
                </a:lnTo>
                <a:lnTo>
                  <a:pt x="2362" y="74015"/>
                </a:lnTo>
                <a:lnTo>
                  <a:pt x="2641" y="74129"/>
                </a:lnTo>
                <a:lnTo>
                  <a:pt x="2908" y="74168"/>
                </a:lnTo>
                <a:lnTo>
                  <a:pt x="2908" y="111226"/>
                </a:lnTo>
                <a:lnTo>
                  <a:pt x="3416" y="111734"/>
                </a:lnTo>
                <a:lnTo>
                  <a:pt x="4660" y="111734"/>
                </a:lnTo>
                <a:lnTo>
                  <a:pt x="5168" y="111226"/>
                </a:lnTo>
                <a:lnTo>
                  <a:pt x="5159" y="73152"/>
                </a:lnTo>
                <a:lnTo>
                  <a:pt x="5003" y="72720"/>
                </a:lnTo>
                <a:lnTo>
                  <a:pt x="4406" y="72136"/>
                </a:lnTo>
                <a:lnTo>
                  <a:pt x="4114" y="72021"/>
                </a:lnTo>
                <a:lnTo>
                  <a:pt x="3848" y="71970"/>
                </a:lnTo>
                <a:lnTo>
                  <a:pt x="3733" y="71513"/>
                </a:lnTo>
                <a:lnTo>
                  <a:pt x="3479" y="71196"/>
                </a:lnTo>
                <a:lnTo>
                  <a:pt x="3200" y="70980"/>
                </a:lnTo>
                <a:lnTo>
                  <a:pt x="3136" y="70281"/>
                </a:lnTo>
                <a:lnTo>
                  <a:pt x="2628" y="69964"/>
                </a:lnTo>
                <a:lnTo>
                  <a:pt x="2362" y="69913"/>
                </a:lnTo>
                <a:lnTo>
                  <a:pt x="2705" y="69697"/>
                </a:lnTo>
                <a:lnTo>
                  <a:pt x="3124" y="69469"/>
                </a:lnTo>
                <a:lnTo>
                  <a:pt x="3771" y="68249"/>
                </a:lnTo>
                <a:lnTo>
                  <a:pt x="3672" y="67576"/>
                </a:lnTo>
                <a:lnTo>
                  <a:pt x="3771" y="67106"/>
                </a:lnTo>
                <a:lnTo>
                  <a:pt x="3835" y="66116"/>
                </a:lnTo>
                <a:lnTo>
                  <a:pt x="4038" y="65925"/>
                </a:lnTo>
                <a:lnTo>
                  <a:pt x="4229" y="65697"/>
                </a:lnTo>
                <a:lnTo>
                  <a:pt x="4394" y="65366"/>
                </a:lnTo>
                <a:lnTo>
                  <a:pt x="4584" y="65125"/>
                </a:lnTo>
                <a:lnTo>
                  <a:pt x="5024" y="64439"/>
                </a:lnTo>
                <a:lnTo>
                  <a:pt x="2336" y="64439"/>
                </a:lnTo>
                <a:lnTo>
                  <a:pt x="2171" y="64376"/>
                </a:lnTo>
                <a:close/>
              </a:path>
              <a:path w="5714" h="111760">
                <a:moveTo>
                  <a:pt x="4660" y="0"/>
                </a:moveTo>
                <a:lnTo>
                  <a:pt x="3416" y="0"/>
                </a:lnTo>
                <a:lnTo>
                  <a:pt x="2908" y="508"/>
                </a:lnTo>
                <a:lnTo>
                  <a:pt x="2908" y="63525"/>
                </a:lnTo>
                <a:lnTo>
                  <a:pt x="2554" y="64071"/>
                </a:lnTo>
                <a:lnTo>
                  <a:pt x="2425" y="64223"/>
                </a:lnTo>
                <a:lnTo>
                  <a:pt x="2336" y="64439"/>
                </a:lnTo>
                <a:lnTo>
                  <a:pt x="5024" y="64439"/>
                </a:lnTo>
                <a:lnTo>
                  <a:pt x="5124" y="64223"/>
                </a:lnTo>
                <a:lnTo>
                  <a:pt x="5168" y="508"/>
                </a:lnTo>
                <a:lnTo>
                  <a:pt x="4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9213" y="3190760"/>
            <a:ext cx="686409" cy="1288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7841" y="4483658"/>
            <a:ext cx="2540" cy="53340"/>
          </a:xfrm>
          <a:custGeom>
            <a:avLst/>
            <a:gdLst/>
            <a:ahLst/>
            <a:cxnLst/>
            <a:rect l="l" t="t" r="r" b="b"/>
            <a:pathLst>
              <a:path w="2539" h="53339">
                <a:moveTo>
                  <a:pt x="1752" y="0"/>
                </a:moveTo>
                <a:lnTo>
                  <a:pt x="507" y="0"/>
                </a:lnTo>
                <a:lnTo>
                  <a:pt x="0" y="508"/>
                </a:lnTo>
                <a:lnTo>
                  <a:pt x="0" y="52628"/>
                </a:lnTo>
                <a:lnTo>
                  <a:pt x="507" y="53136"/>
                </a:lnTo>
                <a:lnTo>
                  <a:pt x="1752" y="53136"/>
                </a:lnTo>
                <a:lnTo>
                  <a:pt x="2260" y="52628"/>
                </a:lnTo>
                <a:lnTo>
                  <a:pt x="2260" y="508"/>
                </a:lnTo>
                <a:lnTo>
                  <a:pt x="1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1041" y="2089315"/>
            <a:ext cx="187325" cy="369570"/>
          </a:xfrm>
          <a:custGeom>
            <a:avLst/>
            <a:gdLst/>
            <a:ahLst/>
            <a:cxnLst/>
            <a:rect l="l" t="t" r="r" b="b"/>
            <a:pathLst>
              <a:path w="187325" h="369569">
                <a:moveTo>
                  <a:pt x="163868" y="347980"/>
                </a:moveTo>
                <a:lnTo>
                  <a:pt x="154317" y="347980"/>
                </a:lnTo>
                <a:lnTo>
                  <a:pt x="155333" y="349250"/>
                </a:lnTo>
                <a:lnTo>
                  <a:pt x="160045" y="349250"/>
                </a:lnTo>
                <a:lnTo>
                  <a:pt x="161353" y="350520"/>
                </a:lnTo>
                <a:lnTo>
                  <a:pt x="163677" y="350520"/>
                </a:lnTo>
                <a:lnTo>
                  <a:pt x="164845" y="351790"/>
                </a:lnTo>
                <a:lnTo>
                  <a:pt x="167665" y="354330"/>
                </a:lnTo>
                <a:lnTo>
                  <a:pt x="173113" y="354330"/>
                </a:lnTo>
                <a:lnTo>
                  <a:pt x="174332" y="356870"/>
                </a:lnTo>
                <a:lnTo>
                  <a:pt x="177622" y="356870"/>
                </a:lnTo>
                <a:lnTo>
                  <a:pt x="177749" y="358140"/>
                </a:lnTo>
                <a:lnTo>
                  <a:pt x="178104" y="359410"/>
                </a:lnTo>
                <a:lnTo>
                  <a:pt x="178993" y="360680"/>
                </a:lnTo>
                <a:lnTo>
                  <a:pt x="184530" y="360680"/>
                </a:lnTo>
                <a:lnTo>
                  <a:pt x="184950" y="361950"/>
                </a:lnTo>
                <a:lnTo>
                  <a:pt x="184975" y="363220"/>
                </a:lnTo>
                <a:lnTo>
                  <a:pt x="183057" y="369570"/>
                </a:lnTo>
                <a:lnTo>
                  <a:pt x="185254" y="369570"/>
                </a:lnTo>
                <a:lnTo>
                  <a:pt x="187223" y="363220"/>
                </a:lnTo>
                <a:lnTo>
                  <a:pt x="187236" y="360680"/>
                </a:lnTo>
                <a:lnTo>
                  <a:pt x="186778" y="359410"/>
                </a:lnTo>
                <a:lnTo>
                  <a:pt x="182727" y="359410"/>
                </a:lnTo>
                <a:lnTo>
                  <a:pt x="180619" y="358140"/>
                </a:lnTo>
                <a:lnTo>
                  <a:pt x="180301" y="358140"/>
                </a:lnTo>
                <a:lnTo>
                  <a:pt x="179565" y="355600"/>
                </a:lnTo>
                <a:lnTo>
                  <a:pt x="176326" y="355600"/>
                </a:lnTo>
                <a:lnTo>
                  <a:pt x="176174" y="354330"/>
                </a:lnTo>
                <a:lnTo>
                  <a:pt x="174891" y="353060"/>
                </a:lnTo>
                <a:lnTo>
                  <a:pt x="174243" y="351790"/>
                </a:lnTo>
                <a:lnTo>
                  <a:pt x="168516" y="351790"/>
                </a:lnTo>
                <a:lnTo>
                  <a:pt x="166687" y="350520"/>
                </a:lnTo>
                <a:lnTo>
                  <a:pt x="164757" y="349250"/>
                </a:lnTo>
                <a:lnTo>
                  <a:pt x="163868" y="347980"/>
                </a:lnTo>
                <a:close/>
              </a:path>
              <a:path w="187325" h="369569">
                <a:moveTo>
                  <a:pt x="185407" y="358140"/>
                </a:moveTo>
                <a:lnTo>
                  <a:pt x="184721" y="358140"/>
                </a:lnTo>
                <a:lnTo>
                  <a:pt x="182727" y="359410"/>
                </a:lnTo>
                <a:lnTo>
                  <a:pt x="186778" y="359410"/>
                </a:lnTo>
                <a:lnTo>
                  <a:pt x="185407" y="358140"/>
                </a:lnTo>
                <a:close/>
              </a:path>
              <a:path w="187325" h="369569">
                <a:moveTo>
                  <a:pt x="177622" y="356870"/>
                </a:moveTo>
                <a:lnTo>
                  <a:pt x="175158" y="356870"/>
                </a:lnTo>
                <a:lnTo>
                  <a:pt x="177634" y="358140"/>
                </a:lnTo>
                <a:lnTo>
                  <a:pt x="177622" y="356870"/>
                </a:lnTo>
                <a:close/>
              </a:path>
              <a:path w="187325" h="369569">
                <a:moveTo>
                  <a:pt x="156768" y="345440"/>
                </a:moveTo>
                <a:lnTo>
                  <a:pt x="154431" y="345440"/>
                </a:lnTo>
                <a:lnTo>
                  <a:pt x="154546" y="346710"/>
                </a:lnTo>
                <a:lnTo>
                  <a:pt x="154216" y="347980"/>
                </a:lnTo>
                <a:lnTo>
                  <a:pt x="162445" y="347980"/>
                </a:lnTo>
                <a:lnTo>
                  <a:pt x="161099" y="346710"/>
                </a:lnTo>
                <a:lnTo>
                  <a:pt x="156679" y="346710"/>
                </a:lnTo>
                <a:lnTo>
                  <a:pt x="156768" y="345440"/>
                </a:lnTo>
                <a:close/>
              </a:path>
              <a:path w="187325" h="369569">
                <a:moveTo>
                  <a:pt x="155587" y="344170"/>
                </a:moveTo>
                <a:lnTo>
                  <a:pt x="153327" y="344170"/>
                </a:lnTo>
                <a:lnTo>
                  <a:pt x="153581" y="345440"/>
                </a:lnTo>
                <a:lnTo>
                  <a:pt x="156603" y="345440"/>
                </a:lnTo>
                <a:lnTo>
                  <a:pt x="155587" y="344170"/>
                </a:lnTo>
                <a:close/>
              </a:path>
              <a:path w="187325" h="369569">
                <a:moveTo>
                  <a:pt x="156248" y="342900"/>
                </a:moveTo>
                <a:lnTo>
                  <a:pt x="151853" y="342900"/>
                </a:lnTo>
                <a:lnTo>
                  <a:pt x="153377" y="344170"/>
                </a:lnTo>
                <a:lnTo>
                  <a:pt x="156095" y="344170"/>
                </a:lnTo>
                <a:lnTo>
                  <a:pt x="156248" y="342900"/>
                </a:lnTo>
                <a:close/>
              </a:path>
              <a:path w="187325" h="369569">
                <a:moveTo>
                  <a:pt x="153327" y="336550"/>
                </a:moveTo>
                <a:lnTo>
                  <a:pt x="146443" y="336550"/>
                </a:lnTo>
                <a:lnTo>
                  <a:pt x="150748" y="337820"/>
                </a:lnTo>
                <a:lnTo>
                  <a:pt x="149580" y="341630"/>
                </a:lnTo>
                <a:lnTo>
                  <a:pt x="150279" y="342900"/>
                </a:lnTo>
                <a:lnTo>
                  <a:pt x="156121" y="342900"/>
                </a:lnTo>
                <a:lnTo>
                  <a:pt x="155841" y="341630"/>
                </a:lnTo>
                <a:lnTo>
                  <a:pt x="152285" y="340360"/>
                </a:lnTo>
                <a:lnTo>
                  <a:pt x="153352" y="337820"/>
                </a:lnTo>
                <a:lnTo>
                  <a:pt x="153327" y="336550"/>
                </a:lnTo>
                <a:close/>
              </a:path>
              <a:path w="187325" h="369569">
                <a:moveTo>
                  <a:pt x="129679" y="304800"/>
                </a:moveTo>
                <a:lnTo>
                  <a:pt x="127177" y="304800"/>
                </a:lnTo>
                <a:lnTo>
                  <a:pt x="128777" y="307340"/>
                </a:lnTo>
                <a:lnTo>
                  <a:pt x="130009" y="308610"/>
                </a:lnTo>
                <a:lnTo>
                  <a:pt x="130454" y="308610"/>
                </a:lnTo>
                <a:lnTo>
                  <a:pt x="132486" y="311150"/>
                </a:lnTo>
                <a:lnTo>
                  <a:pt x="132714" y="311150"/>
                </a:lnTo>
                <a:lnTo>
                  <a:pt x="133172" y="313690"/>
                </a:lnTo>
                <a:lnTo>
                  <a:pt x="134061" y="314960"/>
                </a:lnTo>
                <a:lnTo>
                  <a:pt x="134581" y="314960"/>
                </a:lnTo>
                <a:lnTo>
                  <a:pt x="137731" y="318770"/>
                </a:lnTo>
                <a:lnTo>
                  <a:pt x="138493" y="321310"/>
                </a:lnTo>
                <a:lnTo>
                  <a:pt x="141109" y="323850"/>
                </a:lnTo>
                <a:lnTo>
                  <a:pt x="142189" y="326390"/>
                </a:lnTo>
                <a:lnTo>
                  <a:pt x="145516" y="330200"/>
                </a:lnTo>
                <a:lnTo>
                  <a:pt x="146024" y="330200"/>
                </a:lnTo>
                <a:lnTo>
                  <a:pt x="146316" y="331470"/>
                </a:lnTo>
                <a:lnTo>
                  <a:pt x="146735" y="332740"/>
                </a:lnTo>
                <a:lnTo>
                  <a:pt x="147485" y="332740"/>
                </a:lnTo>
                <a:lnTo>
                  <a:pt x="147319" y="334010"/>
                </a:lnTo>
                <a:lnTo>
                  <a:pt x="146189" y="335280"/>
                </a:lnTo>
                <a:lnTo>
                  <a:pt x="145897" y="335280"/>
                </a:lnTo>
                <a:lnTo>
                  <a:pt x="145884" y="336550"/>
                </a:lnTo>
                <a:lnTo>
                  <a:pt x="152768" y="336550"/>
                </a:lnTo>
                <a:lnTo>
                  <a:pt x="148907" y="335280"/>
                </a:lnTo>
                <a:lnTo>
                  <a:pt x="149504" y="334010"/>
                </a:lnTo>
                <a:lnTo>
                  <a:pt x="149859" y="334010"/>
                </a:lnTo>
                <a:lnTo>
                  <a:pt x="149732" y="332740"/>
                </a:lnTo>
                <a:lnTo>
                  <a:pt x="149326" y="331470"/>
                </a:lnTo>
                <a:lnTo>
                  <a:pt x="148412" y="331470"/>
                </a:lnTo>
                <a:lnTo>
                  <a:pt x="148158" y="330200"/>
                </a:lnTo>
                <a:lnTo>
                  <a:pt x="147294" y="328930"/>
                </a:lnTo>
                <a:lnTo>
                  <a:pt x="144056" y="325120"/>
                </a:lnTo>
                <a:lnTo>
                  <a:pt x="143040" y="323850"/>
                </a:lnTo>
                <a:lnTo>
                  <a:pt x="140525" y="320040"/>
                </a:lnTo>
                <a:lnTo>
                  <a:pt x="139725" y="317500"/>
                </a:lnTo>
                <a:lnTo>
                  <a:pt x="136258" y="313690"/>
                </a:lnTo>
                <a:lnTo>
                  <a:pt x="135661" y="313690"/>
                </a:lnTo>
                <a:lnTo>
                  <a:pt x="134886" y="311150"/>
                </a:lnTo>
                <a:lnTo>
                  <a:pt x="134429" y="309880"/>
                </a:lnTo>
                <a:lnTo>
                  <a:pt x="132016" y="307340"/>
                </a:lnTo>
                <a:lnTo>
                  <a:pt x="131546" y="307340"/>
                </a:lnTo>
                <a:lnTo>
                  <a:pt x="130492" y="306070"/>
                </a:lnTo>
                <a:lnTo>
                  <a:pt x="129679" y="304800"/>
                </a:lnTo>
                <a:close/>
              </a:path>
              <a:path w="187325" h="369569">
                <a:moveTo>
                  <a:pt x="114706" y="290830"/>
                </a:moveTo>
                <a:lnTo>
                  <a:pt x="112356" y="290830"/>
                </a:lnTo>
                <a:lnTo>
                  <a:pt x="112407" y="292100"/>
                </a:lnTo>
                <a:lnTo>
                  <a:pt x="112979" y="293370"/>
                </a:lnTo>
                <a:lnTo>
                  <a:pt x="115315" y="294640"/>
                </a:lnTo>
                <a:lnTo>
                  <a:pt x="118351" y="295910"/>
                </a:lnTo>
                <a:lnTo>
                  <a:pt x="120624" y="297180"/>
                </a:lnTo>
                <a:lnTo>
                  <a:pt x="121653" y="298450"/>
                </a:lnTo>
                <a:lnTo>
                  <a:pt x="124383" y="300990"/>
                </a:lnTo>
                <a:lnTo>
                  <a:pt x="127698" y="303530"/>
                </a:lnTo>
                <a:lnTo>
                  <a:pt x="127050" y="304800"/>
                </a:lnTo>
                <a:lnTo>
                  <a:pt x="130416" y="304800"/>
                </a:lnTo>
                <a:lnTo>
                  <a:pt x="130454" y="303530"/>
                </a:lnTo>
                <a:lnTo>
                  <a:pt x="129641" y="302260"/>
                </a:lnTo>
                <a:lnTo>
                  <a:pt x="125958" y="299720"/>
                </a:lnTo>
                <a:lnTo>
                  <a:pt x="123304" y="295910"/>
                </a:lnTo>
                <a:lnTo>
                  <a:pt x="122097" y="294640"/>
                </a:lnTo>
                <a:lnTo>
                  <a:pt x="119379" y="293370"/>
                </a:lnTo>
                <a:lnTo>
                  <a:pt x="114871" y="292100"/>
                </a:lnTo>
                <a:lnTo>
                  <a:pt x="114706" y="290830"/>
                </a:lnTo>
                <a:close/>
              </a:path>
              <a:path w="187325" h="369569">
                <a:moveTo>
                  <a:pt x="82664" y="276860"/>
                </a:moveTo>
                <a:lnTo>
                  <a:pt x="76479" y="276860"/>
                </a:lnTo>
                <a:lnTo>
                  <a:pt x="76479" y="280670"/>
                </a:lnTo>
                <a:lnTo>
                  <a:pt x="76161" y="281940"/>
                </a:lnTo>
                <a:lnTo>
                  <a:pt x="76111" y="283210"/>
                </a:lnTo>
                <a:lnTo>
                  <a:pt x="75615" y="283210"/>
                </a:lnTo>
                <a:lnTo>
                  <a:pt x="74752" y="284480"/>
                </a:lnTo>
                <a:lnTo>
                  <a:pt x="71780" y="284480"/>
                </a:lnTo>
                <a:lnTo>
                  <a:pt x="68859" y="285750"/>
                </a:lnTo>
                <a:lnTo>
                  <a:pt x="67983" y="285750"/>
                </a:lnTo>
                <a:lnTo>
                  <a:pt x="63665" y="288290"/>
                </a:lnTo>
                <a:lnTo>
                  <a:pt x="62280" y="289560"/>
                </a:lnTo>
                <a:lnTo>
                  <a:pt x="59118" y="289560"/>
                </a:lnTo>
                <a:lnTo>
                  <a:pt x="59080" y="290830"/>
                </a:lnTo>
                <a:lnTo>
                  <a:pt x="58877" y="290830"/>
                </a:lnTo>
                <a:lnTo>
                  <a:pt x="58877" y="292100"/>
                </a:lnTo>
                <a:lnTo>
                  <a:pt x="59524" y="293370"/>
                </a:lnTo>
                <a:lnTo>
                  <a:pt x="61277" y="293370"/>
                </a:lnTo>
                <a:lnTo>
                  <a:pt x="64922" y="289560"/>
                </a:lnTo>
                <a:lnTo>
                  <a:pt x="68884" y="288290"/>
                </a:lnTo>
                <a:lnTo>
                  <a:pt x="70243" y="288290"/>
                </a:lnTo>
                <a:lnTo>
                  <a:pt x="72339" y="287020"/>
                </a:lnTo>
                <a:lnTo>
                  <a:pt x="75895" y="287020"/>
                </a:lnTo>
                <a:lnTo>
                  <a:pt x="76809" y="285750"/>
                </a:lnTo>
                <a:lnTo>
                  <a:pt x="77914" y="284480"/>
                </a:lnTo>
                <a:lnTo>
                  <a:pt x="78422" y="283210"/>
                </a:lnTo>
                <a:lnTo>
                  <a:pt x="78752" y="281940"/>
                </a:lnTo>
                <a:lnTo>
                  <a:pt x="78752" y="279400"/>
                </a:lnTo>
                <a:lnTo>
                  <a:pt x="80784" y="279400"/>
                </a:lnTo>
                <a:lnTo>
                  <a:pt x="82664" y="276860"/>
                </a:lnTo>
                <a:close/>
              </a:path>
              <a:path w="187325" h="369569">
                <a:moveTo>
                  <a:pt x="111302" y="284480"/>
                </a:moveTo>
                <a:lnTo>
                  <a:pt x="106451" y="284480"/>
                </a:lnTo>
                <a:lnTo>
                  <a:pt x="106756" y="285750"/>
                </a:lnTo>
                <a:lnTo>
                  <a:pt x="108165" y="287020"/>
                </a:lnTo>
                <a:lnTo>
                  <a:pt x="110147" y="287020"/>
                </a:lnTo>
                <a:lnTo>
                  <a:pt x="111302" y="288290"/>
                </a:lnTo>
                <a:lnTo>
                  <a:pt x="111036" y="289560"/>
                </a:lnTo>
                <a:lnTo>
                  <a:pt x="111264" y="290830"/>
                </a:lnTo>
                <a:lnTo>
                  <a:pt x="114947" y="290830"/>
                </a:lnTo>
                <a:lnTo>
                  <a:pt x="114896" y="289560"/>
                </a:lnTo>
                <a:lnTo>
                  <a:pt x="113487" y="289560"/>
                </a:lnTo>
                <a:lnTo>
                  <a:pt x="113677" y="288290"/>
                </a:lnTo>
                <a:lnTo>
                  <a:pt x="113487" y="287020"/>
                </a:lnTo>
                <a:lnTo>
                  <a:pt x="112064" y="285750"/>
                </a:lnTo>
                <a:lnTo>
                  <a:pt x="111302" y="284480"/>
                </a:lnTo>
                <a:close/>
              </a:path>
              <a:path w="187325" h="369569">
                <a:moveTo>
                  <a:pt x="35115" y="256540"/>
                </a:moveTo>
                <a:lnTo>
                  <a:pt x="32600" y="256540"/>
                </a:lnTo>
                <a:lnTo>
                  <a:pt x="32448" y="257810"/>
                </a:lnTo>
                <a:lnTo>
                  <a:pt x="31419" y="260350"/>
                </a:lnTo>
                <a:lnTo>
                  <a:pt x="30492" y="262890"/>
                </a:lnTo>
                <a:lnTo>
                  <a:pt x="32524" y="264160"/>
                </a:lnTo>
                <a:lnTo>
                  <a:pt x="33400" y="265430"/>
                </a:lnTo>
                <a:lnTo>
                  <a:pt x="33540" y="265430"/>
                </a:lnTo>
                <a:lnTo>
                  <a:pt x="39268" y="267970"/>
                </a:lnTo>
                <a:lnTo>
                  <a:pt x="39357" y="269240"/>
                </a:lnTo>
                <a:lnTo>
                  <a:pt x="39877" y="270510"/>
                </a:lnTo>
                <a:lnTo>
                  <a:pt x="40309" y="270510"/>
                </a:lnTo>
                <a:lnTo>
                  <a:pt x="57734" y="284480"/>
                </a:lnTo>
                <a:lnTo>
                  <a:pt x="59207" y="289560"/>
                </a:lnTo>
                <a:lnTo>
                  <a:pt x="61455" y="289560"/>
                </a:lnTo>
                <a:lnTo>
                  <a:pt x="59753" y="283210"/>
                </a:lnTo>
                <a:lnTo>
                  <a:pt x="59308" y="283210"/>
                </a:lnTo>
                <a:lnTo>
                  <a:pt x="41973" y="269240"/>
                </a:lnTo>
                <a:lnTo>
                  <a:pt x="41757" y="269240"/>
                </a:lnTo>
                <a:lnTo>
                  <a:pt x="41605" y="267970"/>
                </a:lnTo>
                <a:lnTo>
                  <a:pt x="41401" y="266700"/>
                </a:lnTo>
                <a:lnTo>
                  <a:pt x="34709" y="264160"/>
                </a:lnTo>
                <a:lnTo>
                  <a:pt x="34467" y="262890"/>
                </a:lnTo>
                <a:lnTo>
                  <a:pt x="33108" y="261620"/>
                </a:lnTo>
                <a:lnTo>
                  <a:pt x="33553" y="260350"/>
                </a:lnTo>
                <a:lnTo>
                  <a:pt x="35115" y="256540"/>
                </a:lnTo>
                <a:close/>
              </a:path>
              <a:path w="187325" h="369569">
                <a:moveTo>
                  <a:pt x="101765" y="273050"/>
                </a:moveTo>
                <a:lnTo>
                  <a:pt x="97497" y="273050"/>
                </a:lnTo>
                <a:lnTo>
                  <a:pt x="98386" y="274320"/>
                </a:lnTo>
                <a:lnTo>
                  <a:pt x="98869" y="275590"/>
                </a:lnTo>
                <a:lnTo>
                  <a:pt x="101041" y="275590"/>
                </a:lnTo>
                <a:lnTo>
                  <a:pt x="100926" y="276860"/>
                </a:lnTo>
                <a:lnTo>
                  <a:pt x="99847" y="276860"/>
                </a:lnTo>
                <a:lnTo>
                  <a:pt x="99580" y="278130"/>
                </a:lnTo>
                <a:lnTo>
                  <a:pt x="99453" y="279400"/>
                </a:lnTo>
                <a:lnTo>
                  <a:pt x="100253" y="279400"/>
                </a:lnTo>
                <a:lnTo>
                  <a:pt x="101028" y="280670"/>
                </a:lnTo>
                <a:lnTo>
                  <a:pt x="101257" y="281940"/>
                </a:lnTo>
                <a:lnTo>
                  <a:pt x="102260" y="284480"/>
                </a:lnTo>
                <a:lnTo>
                  <a:pt x="108686" y="284480"/>
                </a:lnTo>
                <a:lnTo>
                  <a:pt x="108127" y="281940"/>
                </a:lnTo>
                <a:lnTo>
                  <a:pt x="103720" y="281940"/>
                </a:lnTo>
                <a:lnTo>
                  <a:pt x="103454" y="280670"/>
                </a:lnTo>
                <a:lnTo>
                  <a:pt x="103149" y="279400"/>
                </a:lnTo>
                <a:lnTo>
                  <a:pt x="102463" y="278130"/>
                </a:lnTo>
                <a:lnTo>
                  <a:pt x="103073" y="278130"/>
                </a:lnTo>
                <a:lnTo>
                  <a:pt x="103327" y="276860"/>
                </a:lnTo>
                <a:lnTo>
                  <a:pt x="102869" y="274320"/>
                </a:lnTo>
                <a:lnTo>
                  <a:pt x="101765" y="273050"/>
                </a:lnTo>
                <a:close/>
              </a:path>
              <a:path w="187325" h="369569">
                <a:moveTo>
                  <a:pt x="82562" y="275590"/>
                </a:moveTo>
                <a:lnTo>
                  <a:pt x="80200" y="275590"/>
                </a:lnTo>
                <a:lnTo>
                  <a:pt x="79425" y="276860"/>
                </a:lnTo>
                <a:lnTo>
                  <a:pt x="82715" y="276860"/>
                </a:lnTo>
                <a:lnTo>
                  <a:pt x="82562" y="275590"/>
                </a:lnTo>
                <a:close/>
              </a:path>
              <a:path w="187325" h="369569">
                <a:moveTo>
                  <a:pt x="82080" y="274320"/>
                </a:moveTo>
                <a:lnTo>
                  <a:pt x="78422" y="274320"/>
                </a:lnTo>
                <a:lnTo>
                  <a:pt x="78397" y="275590"/>
                </a:lnTo>
                <a:lnTo>
                  <a:pt x="82346" y="275590"/>
                </a:lnTo>
                <a:lnTo>
                  <a:pt x="82080" y="274320"/>
                </a:lnTo>
                <a:close/>
              </a:path>
              <a:path w="187325" h="369569">
                <a:moveTo>
                  <a:pt x="94653" y="267970"/>
                </a:moveTo>
                <a:lnTo>
                  <a:pt x="91020" y="269240"/>
                </a:lnTo>
                <a:lnTo>
                  <a:pt x="86512" y="271780"/>
                </a:lnTo>
                <a:lnTo>
                  <a:pt x="83083" y="271780"/>
                </a:lnTo>
                <a:lnTo>
                  <a:pt x="81318" y="273050"/>
                </a:lnTo>
                <a:lnTo>
                  <a:pt x="78689" y="274320"/>
                </a:lnTo>
                <a:lnTo>
                  <a:pt x="85496" y="274320"/>
                </a:lnTo>
                <a:lnTo>
                  <a:pt x="87172" y="273050"/>
                </a:lnTo>
                <a:lnTo>
                  <a:pt x="90106" y="271780"/>
                </a:lnTo>
                <a:lnTo>
                  <a:pt x="94145" y="270510"/>
                </a:lnTo>
                <a:lnTo>
                  <a:pt x="97167" y="270510"/>
                </a:lnTo>
                <a:lnTo>
                  <a:pt x="95313" y="269240"/>
                </a:lnTo>
                <a:lnTo>
                  <a:pt x="94653" y="267970"/>
                </a:lnTo>
                <a:close/>
              </a:path>
              <a:path w="187325" h="369569">
                <a:moveTo>
                  <a:pt x="97383" y="270510"/>
                </a:moveTo>
                <a:lnTo>
                  <a:pt x="94513" y="270510"/>
                </a:lnTo>
                <a:lnTo>
                  <a:pt x="95046" y="271780"/>
                </a:lnTo>
                <a:lnTo>
                  <a:pt x="96164" y="273050"/>
                </a:lnTo>
                <a:lnTo>
                  <a:pt x="99936" y="273050"/>
                </a:lnTo>
                <a:lnTo>
                  <a:pt x="99009" y="271780"/>
                </a:lnTo>
                <a:lnTo>
                  <a:pt x="97383" y="270510"/>
                </a:lnTo>
                <a:close/>
              </a:path>
              <a:path w="187325" h="369569">
                <a:moveTo>
                  <a:pt x="10667" y="255270"/>
                </a:moveTo>
                <a:lnTo>
                  <a:pt x="10185" y="255270"/>
                </a:lnTo>
                <a:lnTo>
                  <a:pt x="9258" y="256540"/>
                </a:lnTo>
                <a:lnTo>
                  <a:pt x="8813" y="257810"/>
                </a:lnTo>
                <a:lnTo>
                  <a:pt x="11023" y="257810"/>
                </a:lnTo>
                <a:lnTo>
                  <a:pt x="17525" y="260350"/>
                </a:lnTo>
                <a:lnTo>
                  <a:pt x="18732" y="261620"/>
                </a:lnTo>
                <a:lnTo>
                  <a:pt x="22186" y="259080"/>
                </a:lnTo>
                <a:lnTo>
                  <a:pt x="18491" y="259080"/>
                </a:lnTo>
                <a:lnTo>
                  <a:pt x="10667" y="255270"/>
                </a:lnTo>
                <a:close/>
              </a:path>
              <a:path w="187325" h="369569">
                <a:moveTo>
                  <a:pt x="11023" y="257810"/>
                </a:moveTo>
                <a:lnTo>
                  <a:pt x="749" y="257810"/>
                </a:lnTo>
                <a:lnTo>
                  <a:pt x="10350" y="260350"/>
                </a:lnTo>
                <a:lnTo>
                  <a:pt x="11023" y="257810"/>
                </a:lnTo>
                <a:close/>
              </a:path>
              <a:path w="187325" h="369569">
                <a:moveTo>
                  <a:pt x="34416" y="254000"/>
                </a:moveTo>
                <a:lnTo>
                  <a:pt x="33743" y="254000"/>
                </a:lnTo>
                <a:lnTo>
                  <a:pt x="23088" y="255270"/>
                </a:lnTo>
                <a:lnTo>
                  <a:pt x="18922" y="257810"/>
                </a:lnTo>
                <a:lnTo>
                  <a:pt x="18491" y="259080"/>
                </a:lnTo>
                <a:lnTo>
                  <a:pt x="22186" y="259080"/>
                </a:lnTo>
                <a:lnTo>
                  <a:pt x="23914" y="257810"/>
                </a:lnTo>
                <a:lnTo>
                  <a:pt x="24371" y="256540"/>
                </a:lnTo>
                <a:lnTo>
                  <a:pt x="35115" y="256540"/>
                </a:lnTo>
                <a:lnTo>
                  <a:pt x="34810" y="255270"/>
                </a:lnTo>
                <a:lnTo>
                  <a:pt x="34416" y="254000"/>
                </a:lnTo>
                <a:close/>
              </a:path>
              <a:path w="187325" h="369569">
                <a:moveTo>
                  <a:pt x="2260" y="0"/>
                </a:moveTo>
                <a:lnTo>
                  <a:pt x="0" y="0"/>
                </a:lnTo>
                <a:lnTo>
                  <a:pt x="25" y="255270"/>
                </a:lnTo>
                <a:lnTo>
                  <a:pt x="444" y="257810"/>
                </a:lnTo>
                <a:lnTo>
                  <a:pt x="8813" y="257810"/>
                </a:lnTo>
                <a:lnTo>
                  <a:pt x="2362" y="255270"/>
                </a:lnTo>
                <a:lnTo>
                  <a:pt x="2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6819" y="2609913"/>
            <a:ext cx="466090" cy="0"/>
          </a:xfrm>
          <a:custGeom>
            <a:avLst/>
            <a:gdLst/>
            <a:ahLst/>
            <a:cxnLst/>
            <a:rect l="l" t="t" r="r" b="b"/>
            <a:pathLst>
              <a:path w="466089">
                <a:moveTo>
                  <a:pt x="0" y="0"/>
                </a:moveTo>
                <a:lnTo>
                  <a:pt x="46568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6962" y="2608643"/>
            <a:ext cx="465455" cy="0"/>
          </a:xfrm>
          <a:custGeom>
            <a:avLst/>
            <a:gdLst/>
            <a:ahLst/>
            <a:cxnLst/>
            <a:rect l="l" t="t" r="r" b="b"/>
            <a:pathLst>
              <a:path w="465455">
                <a:moveTo>
                  <a:pt x="0" y="0"/>
                </a:moveTo>
                <a:lnTo>
                  <a:pt x="46539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1957" y="2601518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2641" y="0"/>
                </a:moveTo>
                <a:lnTo>
                  <a:pt x="1917" y="12"/>
                </a:lnTo>
                <a:lnTo>
                  <a:pt x="482" y="76"/>
                </a:lnTo>
                <a:lnTo>
                  <a:pt x="96" y="482"/>
                </a:lnTo>
                <a:lnTo>
                  <a:pt x="0" y="5473"/>
                </a:lnTo>
                <a:lnTo>
                  <a:pt x="495" y="5981"/>
                </a:lnTo>
                <a:lnTo>
                  <a:pt x="1752" y="5981"/>
                </a:lnTo>
                <a:lnTo>
                  <a:pt x="2260" y="5473"/>
                </a:lnTo>
                <a:lnTo>
                  <a:pt x="2260" y="2247"/>
                </a:lnTo>
                <a:lnTo>
                  <a:pt x="2768" y="2108"/>
                </a:lnTo>
                <a:lnTo>
                  <a:pt x="3124" y="1638"/>
                </a:lnTo>
                <a:lnTo>
                  <a:pt x="3073" y="482"/>
                </a:lnTo>
                <a:lnTo>
                  <a:pt x="2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99750" y="2612694"/>
            <a:ext cx="88265" cy="19685"/>
          </a:xfrm>
          <a:custGeom>
            <a:avLst/>
            <a:gdLst/>
            <a:ahLst/>
            <a:cxnLst/>
            <a:rect l="l" t="t" r="r" b="b"/>
            <a:pathLst>
              <a:path w="88264" h="19685">
                <a:moveTo>
                  <a:pt x="80852" y="16649"/>
                </a:moveTo>
                <a:lnTo>
                  <a:pt x="76649" y="16649"/>
                </a:lnTo>
                <a:lnTo>
                  <a:pt x="78223" y="16916"/>
                </a:lnTo>
                <a:lnTo>
                  <a:pt x="78464" y="17449"/>
                </a:lnTo>
                <a:lnTo>
                  <a:pt x="79189" y="18160"/>
                </a:lnTo>
                <a:lnTo>
                  <a:pt x="79722" y="18961"/>
                </a:lnTo>
                <a:lnTo>
                  <a:pt x="80687" y="19418"/>
                </a:lnTo>
                <a:lnTo>
                  <a:pt x="82148" y="19418"/>
                </a:lnTo>
                <a:lnTo>
                  <a:pt x="82630" y="19316"/>
                </a:lnTo>
                <a:lnTo>
                  <a:pt x="83545" y="18859"/>
                </a:lnTo>
                <a:lnTo>
                  <a:pt x="87772" y="18859"/>
                </a:lnTo>
                <a:lnTo>
                  <a:pt x="87897" y="18351"/>
                </a:lnTo>
                <a:lnTo>
                  <a:pt x="87797" y="17271"/>
                </a:lnTo>
                <a:lnTo>
                  <a:pt x="81640" y="17271"/>
                </a:lnTo>
                <a:lnTo>
                  <a:pt x="81195" y="17081"/>
                </a:lnTo>
                <a:lnTo>
                  <a:pt x="80852" y="16649"/>
                </a:lnTo>
                <a:close/>
              </a:path>
              <a:path w="88264" h="19685">
                <a:moveTo>
                  <a:pt x="87772" y="18859"/>
                </a:moveTo>
                <a:lnTo>
                  <a:pt x="83545" y="18859"/>
                </a:lnTo>
                <a:lnTo>
                  <a:pt x="84840" y="18986"/>
                </a:lnTo>
                <a:lnTo>
                  <a:pt x="85716" y="18999"/>
                </a:lnTo>
                <a:lnTo>
                  <a:pt x="86631" y="19138"/>
                </a:lnTo>
                <a:lnTo>
                  <a:pt x="87228" y="19253"/>
                </a:lnTo>
                <a:lnTo>
                  <a:pt x="87772" y="18859"/>
                </a:lnTo>
                <a:close/>
              </a:path>
              <a:path w="88264" h="19685">
                <a:moveTo>
                  <a:pt x="59172" y="18021"/>
                </a:moveTo>
                <a:lnTo>
                  <a:pt x="55173" y="18021"/>
                </a:lnTo>
                <a:lnTo>
                  <a:pt x="58843" y="18351"/>
                </a:lnTo>
                <a:lnTo>
                  <a:pt x="59172" y="18021"/>
                </a:lnTo>
                <a:close/>
              </a:path>
              <a:path w="88264" h="19685">
                <a:moveTo>
                  <a:pt x="60032" y="17157"/>
                </a:moveTo>
                <a:lnTo>
                  <a:pt x="52493" y="17157"/>
                </a:lnTo>
                <a:lnTo>
                  <a:pt x="52662" y="17576"/>
                </a:lnTo>
                <a:lnTo>
                  <a:pt x="52900" y="17868"/>
                </a:lnTo>
                <a:lnTo>
                  <a:pt x="53712" y="18122"/>
                </a:lnTo>
                <a:lnTo>
                  <a:pt x="55173" y="18021"/>
                </a:lnTo>
                <a:lnTo>
                  <a:pt x="59172" y="18021"/>
                </a:lnTo>
                <a:lnTo>
                  <a:pt x="60032" y="17157"/>
                </a:lnTo>
                <a:close/>
              </a:path>
              <a:path w="88264" h="19685">
                <a:moveTo>
                  <a:pt x="75515" y="16929"/>
                </a:moveTo>
                <a:lnTo>
                  <a:pt x="69206" y="16929"/>
                </a:lnTo>
                <a:lnTo>
                  <a:pt x="70222" y="17030"/>
                </a:lnTo>
                <a:lnTo>
                  <a:pt x="71048" y="17487"/>
                </a:lnTo>
                <a:lnTo>
                  <a:pt x="71721" y="17424"/>
                </a:lnTo>
                <a:lnTo>
                  <a:pt x="72242" y="17157"/>
                </a:lnTo>
                <a:lnTo>
                  <a:pt x="72712" y="17144"/>
                </a:lnTo>
                <a:lnTo>
                  <a:pt x="74639" y="17144"/>
                </a:lnTo>
                <a:lnTo>
                  <a:pt x="75515" y="16929"/>
                </a:lnTo>
                <a:close/>
              </a:path>
              <a:path w="88264" h="19685">
                <a:moveTo>
                  <a:pt x="54207" y="15163"/>
                </a:moveTo>
                <a:lnTo>
                  <a:pt x="50474" y="15163"/>
                </a:lnTo>
                <a:lnTo>
                  <a:pt x="50376" y="16357"/>
                </a:lnTo>
                <a:lnTo>
                  <a:pt x="50895" y="17157"/>
                </a:lnTo>
                <a:lnTo>
                  <a:pt x="51131" y="17335"/>
                </a:lnTo>
                <a:lnTo>
                  <a:pt x="51668" y="17449"/>
                </a:lnTo>
                <a:lnTo>
                  <a:pt x="51922" y="17424"/>
                </a:lnTo>
                <a:lnTo>
                  <a:pt x="52239" y="17221"/>
                </a:lnTo>
                <a:lnTo>
                  <a:pt x="52493" y="17157"/>
                </a:lnTo>
                <a:lnTo>
                  <a:pt x="60032" y="17157"/>
                </a:lnTo>
                <a:lnTo>
                  <a:pt x="61195" y="15989"/>
                </a:lnTo>
                <a:lnTo>
                  <a:pt x="57980" y="15989"/>
                </a:lnTo>
                <a:lnTo>
                  <a:pt x="55445" y="15786"/>
                </a:lnTo>
                <a:lnTo>
                  <a:pt x="54513" y="15786"/>
                </a:lnTo>
                <a:lnTo>
                  <a:pt x="54386" y="15417"/>
                </a:lnTo>
                <a:lnTo>
                  <a:pt x="54207" y="15163"/>
                </a:lnTo>
                <a:close/>
              </a:path>
              <a:path w="88264" h="19685">
                <a:moveTo>
                  <a:pt x="67737" y="14477"/>
                </a:moveTo>
                <a:lnTo>
                  <a:pt x="64825" y="14477"/>
                </a:lnTo>
                <a:lnTo>
                  <a:pt x="65014" y="14846"/>
                </a:lnTo>
                <a:lnTo>
                  <a:pt x="65547" y="15354"/>
                </a:lnTo>
                <a:lnTo>
                  <a:pt x="65636" y="16357"/>
                </a:lnTo>
                <a:lnTo>
                  <a:pt x="66019" y="16751"/>
                </a:lnTo>
                <a:lnTo>
                  <a:pt x="66895" y="17386"/>
                </a:lnTo>
                <a:lnTo>
                  <a:pt x="67695" y="17424"/>
                </a:lnTo>
                <a:lnTo>
                  <a:pt x="69206" y="16929"/>
                </a:lnTo>
                <a:lnTo>
                  <a:pt x="75566" y="16916"/>
                </a:lnTo>
                <a:lnTo>
                  <a:pt x="76649" y="16649"/>
                </a:lnTo>
                <a:lnTo>
                  <a:pt x="80852" y="16649"/>
                </a:lnTo>
                <a:lnTo>
                  <a:pt x="80344" y="16103"/>
                </a:lnTo>
                <a:lnTo>
                  <a:pt x="80306" y="15049"/>
                </a:lnTo>
                <a:lnTo>
                  <a:pt x="71315" y="15049"/>
                </a:lnTo>
                <a:lnTo>
                  <a:pt x="67809" y="14998"/>
                </a:lnTo>
                <a:lnTo>
                  <a:pt x="67737" y="14477"/>
                </a:lnTo>
                <a:close/>
              </a:path>
              <a:path w="88264" h="19685">
                <a:moveTo>
                  <a:pt x="74639" y="17144"/>
                </a:moveTo>
                <a:lnTo>
                  <a:pt x="72712" y="17144"/>
                </a:lnTo>
                <a:lnTo>
                  <a:pt x="72966" y="17335"/>
                </a:lnTo>
                <a:lnTo>
                  <a:pt x="73296" y="17411"/>
                </a:lnTo>
                <a:lnTo>
                  <a:pt x="73969" y="17310"/>
                </a:lnTo>
                <a:lnTo>
                  <a:pt x="74639" y="17144"/>
                </a:lnTo>
                <a:close/>
              </a:path>
              <a:path w="88264" h="19685">
                <a:moveTo>
                  <a:pt x="83113" y="16535"/>
                </a:moveTo>
                <a:lnTo>
                  <a:pt x="81640" y="17271"/>
                </a:lnTo>
                <a:lnTo>
                  <a:pt x="87797" y="17271"/>
                </a:lnTo>
                <a:lnTo>
                  <a:pt x="87596" y="16992"/>
                </a:lnTo>
                <a:lnTo>
                  <a:pt x="86047" y="16751"/>
                </a:lnTo>
                <a:lnTo>
                  <a:pt x="84970" y="16725"/>
                </a:lnTo>
                <a:lnTo>
                  <a:pt x="83113" y="16535"/>
                </a:lnTo>
                <a:close/>
              </a:path>
              <a:path w="88264" h="19685">
                <a:moveTo>
                  <a:pt x="72651" y="17157"/>
                </a:moveTo>
                <a:lnTo>
                  <a:pt x="72242" y="17157"/>
                </a:lnTo>
                <a:lnTo>
                  <a:pt x="72470" y="17195"/>
                </a:lnTo>
                <a:lnTo>
                  <a:pt x="72651" y="17157"/>
                </a:lnTo>
                <a:close/>
              </a:path>
              <a:path w="88264" h="19685">
                <a:moveTo>
                  <a:pt x="65079" y="11785"/>
                </a:moveTo>
                <a:lnTo>
                  <a:pt x="63009" y="12877"/>
                </a:lnTo>
                <a:lnTo>
                  <a:pt x="61294" y="12877"/>
                </a:lnTo>
                <a:lnTo>
                  <a:pt x="58555" y="15417"/>
                </a:lnTo>
                <a:lnTo>
                  <a:pt x="57980" y="15989"/>
                </a:lnTo>
                <a:lnTo>
                  <a:pt x="61195" y="15989"/>
                </a:lnTo>
                <a:lnTo>
                  <a:pt x="61828" y="15354"/>
                </a:lnTo>
                <a:lnTo>
                  <a:pt x="62488" y="15151"/>
                </a:lnTo>
                <a:lnTo>
                  <a:pt x="63479" y="15151"/>
                </a:lnTo>
                <a:lnTo>
                  <a:pt x="64825" y="14477"/>
                </a:lnTo>
                <a:lnTo>
                  <a:pt x="67737" y="14477"/>
                </a:lnTo>
                <a:lnTo>
                  <a:pt x="67691" y="14325"/>
                </a:lnTo>
                <a:lnTo>
                  <a:pt x="67428" y="13982"/>
                </a:lnTo>
                <a:lnTo>
                  <a:pt x="67111" y="13665"/>
                </a:lnTo>
                <a:lnTo>
                  <a:pt x="67030" y="12826"/>
                </a:lnTo>
                <a:lnTo>
                  <a:pt x="66832" y="12458"/>
                </a:lnTo>
                <a:lnTo>
                  <a:pt x="65904" y="11836"/>
                </a:lnTo>
                <a:lnTo>
                  <a:pt x="65079" y="11785"/>
                </a:lnTo>
                <a:close/>
              </a:path>
              <a:path w="88264" h="19685">
                <a:moveTo>
                  <a:pt x="54970" y="15747"/>
                </a:moveTo>
                <a:lnTo>
                  <a:pt x="54513" y="15786"/>
                </a:lnTo>
                <a:lnTo>
                  <a:pt x="55445" y="15786"/>
                </a:lnTo>
                <a:lnTo>
                  <a:pt x="54970" y="15747"/>
                </a:lnTo>
                <a:close/>
              </a:path>
              <a:path w="88264" h="19685">
                <a:moveTo>
                  <a:pt x="47355" y="11607"/>
                </a:moveTo>
                <a:lnTo>
                  <a:pt x="43781" y="11607"/>
                </a:lnTo>
                <a:lnTo>
                  <a:pt x="45013" y="11722"/>
                </a:lnTo>
                <a:lnTo>
                  <a:pt x="45221" y="12395"/>
                </a:lnTo>
                <a:lnTo>
                  <a:pt x="45330" y="12661"/>
                </a:lnTo>
                <a:lnTo>
                  <a:pt x="45441" y="12826"/>
                </a:lnTo>
                <a:lnTo>
                  <a:pt x="45565" y="13080"/>
                </a:lnTo>
                <a:lnTo>
                  <a:pt x="46029" y="14325"/>
                </a:lnTo>
                <a:lnTo>
                  <a:pt x="49191" y="14846"/>
                </a:lnTo>
                <a:lnTo>
                  <a:pt x="49877" y="15189"/>
                </a:lnTo>
                <a:lnTo>
                  <a:pt x="50296" y="15239"/>
                </a:lnTo>
                <a:lnTo>
                  <a:pt x="50474" y="15163"/>
                </a:lnTo>
                <a:lnTo>
                  <a:pt x="54207" y="15163"/>
                </a:lnTo>
                <a:lnTo>
                  <a:pt x="53537" y="14820"/>
                </a:lnTo>
                <a:lnTo>
                  <a:pt x="52773" y="14820"/>
                </a:lnTo>
                <a:lnTo>
                  <a:pt x="52214" y="13385"/>
                </a:lnTo>
                <a:lnTo>
                  <a:pt x="51579" y="13080"/>
                </a:lnTo>
                <a:lnTo>
                  <a:pt x="50525" y="12979"/>
                </a:lnTo>
                <a:lnTo>
                  <a:pt x="49902" y="12661"/>
                </a:lnTo>
                <a:lnTo>
                  <a:pt x="47667" y="12293"/>
                </a:lnTo>
                <a:lnTo>
                  <a:pt x="47565" y="11950"/>
                </a:lnTo>
                <a:lnTo>
                  <a:pt x="47355" y="11607"/>
                </a:lnTo>
                <a:close/>
              </a:path>
              <a:path w="88264" h="19685">
                <a:moveTo>
                  <a:pt x="71810" y="14592"/>
                </a:moveTo>
                <a:lnTo>
                  <a:pt x="71543" y="14770"/>
                </a:lnTo>
                <a:lnTo>
                  <a:pt x="71315" y="15049"/>
                </a:lnTo>
                <a:lnTo>
                  <a:pt x="73639" y="15049"/>
                </a:lnTo>
                <a:lnTo>
                  <a:pt x="73389" y="14935"/>
                </a:lnTo>
                <a:lnTo>
                  <a:pt x="73169" y="14935"/>
                </a:lnTo>
                <a:lnTo>
                  <a:pt x="72813" y="14858"/>
                </a:lnTo>
                <a:lnTo>
                  <a:pt x="72635" y="14719"/>
                </a:lnTo>
                <a:lnTo>
                  <a:pt x="72432" y="14643"/>
                </a:lnTo>
                <a:lnTo>
                  <a:pt x="72105" y="14630"/>
                </a:lnTo>
                <a:lnTo>
                  <a:pt x="71810" y="14592"/>
                </a:lnTo>
                <a:close/>
              </a:path>
              <a:path w="88264" h="19685">
                <a:moveTo>
                  <a:pt x="76598" y="14325"/>
                </a:moveTo>
                <a:lnTo>
                  <a:pt x="73639" y="15049"/>
                </a:lnTo>
                <a:lnTo>
                  <a:pt x="80306" y="15049"/>
                </a:lnTo>
                <a:lnTo>
                  <a:pt x="80306" y="14897"/>
                </a:lnTo>
                <a:lnTo>
                  <a:pt x="77639" y="14528"/>
                </a:lnTo>
                <a:lnTo>
                  <a:pt x="76598" y="14325"/>
                </a:lnTo>
                <a:close/>
              </a:path>
              <a:path w="88264" h="19685">
                <a:moveTo>
                  <a:pt x="68940" y="14630"/>
                </a:moveTo>
                <a:lnTo>
                  <a:pt x="67809" y="14998"/>
                </a:lnTo>
                <a:lnTo>
                  <a:pt x="71228" y="14998"/>
                </a:lnTo>
                <a:lnTo>
                  <a:pt x="70946" y="14833"/>
                </a:lnTo>
                <a:lnTo>
                  <a:pt x="68940" y="14630"/>
                </a:lnTo>
                <a:close/>
              </a:path>
              <a:path w="88264" h="19685">
                <a:moveTo>
                  <a:pt x="73334" y="14909"/>
                </a:moveTo>
                <a:lnTo>
                  <a:pt x="73169" y="14935"/>
                </a:lnTo>
                <a:lnTo>
                  <a:pt x="73389" y="14935"/>
                </a:lnTo>
                <a:close/>
              </a:path>
              <a:path w="88264" h="19685">
                <a:moveTo>
                  <a:pt x="53446" y="14782"/>
                </a:moveTo>
                <a:lnTo>
                  <a:pt x="53116" y="14782"/>
                </a:lnTo>
                <a:lnTo>
                  <a:pt x="52773" y="14820"/>
                </a:lnTo>
                <a:lnTo>
                  <a:pt x="53537" y="14820"/>
                </a:lnTo>
                <a:close/>
              </a:path>
              <a:path w="88264" h="19685">
                <a:moveTo>
                  <a:pt x="39781" y="9524"/>
                </a:moveTo>
                <a:lnTo>
                  <a:pt x="37241" y="9524"/>
                </a:lnTo>
                <a:lnTo>
                  <a:pt x="37507" y="9791"/>
                </a:lnTo>
                <a:lnTo>
                  <a:pt x="37507" y="11175"/>
                </a:lnTo>
                <a:lnTo>
                  <a:pt x="37901" y="12153"/>
                </a:lnTo>
                <a:lnTo>
                  <a:pt x="38180" y="12395"/>
                </a:lnTo>
                <a:lnTo>
                  <a:pt x="38625" y="12598"/>
                </a:lnTo>
                <a:lnTo>
                  <a:pt x="39013" y="13461"/>
                </a:lnTo>
                <a:lnTo>
                  <a:pt x="39132" y="13665"/>
                </a:lnTo>
                <a:lnTo>
                  <a:pt x="40238" y="14782"/>
                </a:lnTo>
                <a:lnTo>
                  <a:pt x="41622" y="14427"/>
                </a:lnTo>
                <a:lnTo>
                  <a:pt x="42600" y="13461"/>
                </a:lnTo>
                <a:lnTo>
                  <a:pt x="42939" y="12877"/>
                </a:lnTo>
                <a:lnTo>
                  <a:pt x="42860" y="12585"/>
                </a:lnTo>
                <a:lnTo>
                  <a:pt x="42666" y="12153"/>
                </a:lnTo>
                <a:lnTo>
                  <a:pt x="42769" y="11722"/>
                </a:lnTo>
                <a:lnTo>
                  <a:pt x="42930" y="11620"/>
                </a:lnTo>
                <a:lnTo>
                  <a:pt x="43781" y="11607"/>
                </a:lnTo>
                <a:lnTo>
                  <a:pt x="47355" y="11607"/>
                </a:lnTo>
                <a:lnTo>
                  <a:pt x="47223" y="11175"/>
                </a:lnTo>
                <a:lnTo>
                  <a:pt x="40428" y="11175"/>
                </a:lnTo>
                <a:lnTo>
                  <a:pt x="40263" y="10947"/>
                </a:lnTo>
                <a:lnTo>
                  <a:pt x="40035" y="10782"/>
                </a:lnTo>
                <a:lnTo>
                  <a:pt x="39781" y="10642"/>
                </a:lnTo>
                <a:lnTo>
                  <a:pt x="39781" y="9524"/>
                </a:lnTo>
                <a:close/>
              </a:path>
              <a:path w="88264" h="19685">
                <a:moveTo>
                  <a:pt x="42041" y="9359"/>
                </a:moveTo>
                <a:lnTo>
                  <a:pt x="40974" y="9969"/>
                </a:lnTo>
                <a:lnTo>
                  <a:pt x="40428" y="11175"/>
                </a:lnTo>
                <a:lnTo>
                  <a:pt x="47223" y="11175"/>
                </a:lnTo>
                <a:lnTo>
                  <a:pt x="46943" y="10261"/>
                </a:lnTo>
                <a:lnTo>
                  <a:pt x="46054" y="9385"/>
                </a:lnTo>
                <a:lnTo>
                  <a:pt x="42041" y="9359"/>
                </a:lnTo>
                <a:close/>
              </a:path>
              <a:path w="88264" h="19685">
                <a:moveTo>
                  <a:pt x="33925" y="5384"/>
                </a:moveTo>
                <a:lnTo>
                  <a:pt x="26344" y="5384"/>
                </a:lnTo>
                <a:lnTo>
                  <a:pt x="29455" y="5486"/>
                </a:lnTo>
                <a:lnTo>
                  <a:pt x="31437" y="6807"/>
                </a:lnTo>
                <a:lnTo>
                  <a:pt x="32415" y="7251"/>
                </a:lnTo>
                <a:lnTo>
                  <a:pt x="33304" y="7531"/>
                </a:lnTo>
                <a:lnTo>
                  <a:pt x="33285" y="8318"/>
                </a:lnTo>
                <a:lnTo>
                  <a:pt x="34243" y="10223"/>
                </a:lnTo>
                <a:lnTo>
                  <a:pt x="37241" y="9563"/>
                </a:lnTo>
                <a:lnTo>
                  <a:pt x="39781" y="9524"/>
                </a:lnTo>
                <a:lnTo>
                  <a:pt x="39730" y="8813"/>
                </a:lnTo>
                <a:lnTo>
                  <a:pt x="38307" y="7378"/>
                </a:lnTo>
                <a:lnTo>
                  <a:pt x="37854" y="7315"/>
                </a:lnTo>
                <a:lnTo>
                  <a:pt x="37101" y="7315"/>
                </a:lnTo>
                <a:lnTo>
                  <a:pt x="37101" y="6616"/>
                </a:lnTo>
                <a:lnTo>
                  <a:pt x="36821" y="6210"/>
                </a:lnTo>
                <a:lnTo>
                  <a:pt x="36113" y="5524"/>
                </a:lnTo>
                <a:lnTo>
                  <a:pt x="34586" y="5524"/>
                </a:lnTo>
                <a:lnTo>
                  <a:pt x="34193" y="5486"/>
                </a:lnTo>
                <a:lnTo>
                  <a:pt x="33925" y="5384"/>
                </a:lnTo>
                <a:close/>
              </a:path>
              <a:path w="88264" h="19685">
                <a:moveTo>
                  <a:pt x="17036" y="5511"/>
                </a:moveTo>
                <a:lnTo>
                  <a:pt x="12653" y="5511"/>
                </a:lnTo>
                <a:lnTo>
                  <a:pt x="13284" y="5638"/>
                </a:lnTo>
                <a:lnTo>
                  <a:pt x="14574" y="5791"/>
                </a:lnTo>
                <a:lnTo>
                  <a:pt x="14788" y="5854"/>
                </a:lnTo>
                <a:lnTo>
                  <a:pt x="14914" y="7848"/>
                </a:lnTo>
                <a:lnTo>
                  <a:pt x="16832" y="8318"/>
                </a:lnTo>
                <a:lnTo>
                  <a:pt x="17238" y="8267"/>
                </a:lnTo>
                <a:lnTo>
                  <a:pt x="17924" y="8115"/>
                </a:lnTo>
                <a:lnTo>
                  <a:pt x="21023" y="8039"/>
                </a:lnTo>
                <a:lnTo>
                  <a:pt x="22623" y="7226"/>
                </a:lnTo>
                <a:lnTo>
                  <a:pt x="22846" y="6616"/>
                </a:lnTo>
                <a:lnTo>
                  <a:pt x="22928" y="6210"/>
                </a:lnTo>
                <a:lnTo>
                  <a:pt x="23578" y="5981"/>
                </a:lnTo>
                <a:lnTo>
                  <a:pt x="17073" y="5981"/>
                </a:lnTo>
                <a:lnTo>
                  <a:pt x="17036" y="5511"/>
                </a:lnTo>
                <a:close/>
              </a:path>
              <a:path w="88264" h="19685">
                <a:moveTo>
                  <a:pt x="37672" y="7289"/>
                </a:moveTo>
                <a:lnTo>
                  <a:pt x="37101" y="7315"/>
                </a:lnTo>
                <a:lnTo>
                  <a:pt x="37854" y="7315"/>
                </a:lnTo>
                <a:lnTo>
                  <a:pt x="37672" y="7289"/>
                </a:lnTo>
                <a:close/>
              </a:path>
              <a:path w="88264" h="19685">
                <a:moveTo>
                  <a:pt x="26319" y="3086"/>
                </a:moveTo>
                <a:lnTo>
                  <a:pt x="23321" y="3670"/>
                </a:lnTo>
                <a:lnTo>
                  <a:pt x="21785" y="4216"/>
                </a:lnTo>
                <a:lnTo>
                  <a:pt x="20959" y="4483"/>
                </a:lnTo>
                <a:lnTo>
                  <a:pt x="20855" y="4864"/>
                </a:lnTo>
                <a:lnTo>
                  <a:pt x="20729" y="5524"/>
                </a:lnTo>
                <a:lnTo>
                  <a:pt x="20604" y="5664"/>
                </a:lnTo>
                <a:lnTo>
                  <a:pt x="20223" y="5791"/>
                </a:lnTo>
                <a:lnTo>
                  <a:pt x="17657" y="5854"/>
                </a:lnTo>
                <a:lnTo>
                  <a:pt x="17073" y="5981"/>
                </a:lnTo>
                <a:lnTo>
                  <a:pt x="23578" y="5981"/>
                </a:lnTo>
                <a:lnTo>
                  <a:pt x="23867" y="5880"/>
                </a:lnTo>
                <a:lnTo>
                  <a:pt x="26344" y="5384"/>
                </a:lnTo>
                <a:lnTo>
                  <a:pt x="33925" y="5384"/>
                </a:lnTo>
                <a:lnTo>
                  <a:pt x="32719" y="4927"/>
                </a:lnTo>
                <a:lnTo>
                  <a:pt x="30090" y="3187"/>
                </a:lnTo>
                <a:lnTo>
                  <a:pt x="26319" y="3086"/>
                </a:lnTo>
                <a:close/>
              </a:path>
              <a:path w="88264" h="19685">
                <a:moveTo>
                  <a:pt x="16452" y="4267"/>
                </a:moveTo>
                <a:lnTo>
                  <a:pt x="7256" y="4267"/>
                </a:lnTo>
                <a:lnTo>
                  <a:pt x="7357" y="4622"/>
                </a:lnTo>
                <a:lnTo>
                  <a:pt x="7586" y="4864"/>
                </a:lnTo>
                <a:lnTo>
                  <a:pt x="8653" y="5664"/>
                </a:lnTo>
                <a:lnTo>
                  <a:pt x="10202" y="5638"/>
                </a:lnTo>
                <a:lnTo>
                  <a:pt x="12730" y="5549"/>
                </a:lnTo>
                <a:lnTo>
                  <a:pt x="17036" y="5511"/>
                </a:lnTo>
                <a:lnTo>
                  <a:pt x="17009" y="5168"/>
                </a:lnTo>
                <a:lnTo>
                  <a:pt x="16452" y="4267"/>
                </a:lnTo>
                <a:close/>
              </a:path>
              <a:path w="88264" h="19685">
                <a:moveTo>
                  <a:pt x="36034" y="5448"/>
                </a:moveTo>
                <a:lnTo>
                  <a:pt x="34586" y="5524"/>
                </a:lnTo>
                <a:lnTo>
                  <a:pt x="36113" y="5524"/>
                </a:lnTo>
                <a:close/>
              </a:path>
              <a:path w="88264" h="19685">
                <a:moveTo>
                  <a:pt x="1515" y="0"/>
                </a:moveTo>
                <a:lnTo>
                  <a:pt x="804" y="38"/>
                </a:lnTo>
                <a:lnTo>
                  <a:pt x="81" y="838"/>
                </a:lnTo>
                <a:lnTo>
                  <a:pt x="0" y="1600"/>
                </a:lnTo>
                <a:lnTo>
                  <a:pt x="119" y="1790"/>
                </a:lnTo>
                <a:lnTo>
                  <a:pt x="995" y="2565"/>
                </a:lnTo>
                <a:lnTo>
                  <a:pt x="3662" y="3911"/>
                </a:lnTo>
                <a:lnTo>
                  <a:pt x="5770" y="3949"/>
                </a:lnTo>
                <a:lnTo>
                  <a:pt x="6011" y="4127"/>
                </a:lnTo>
                <a:lnTo>
                  <a:pt x="6405" y="4330"/>
                </a:lnTo>
                <a:lnTo>
                  <a:pt x="6786" y="4432"/>
                </a:lnTo>
                <a:lnTo>
                  <a:pt x="7256" y="4267"/>
                </a:lnTo>
                <a:lnTo>
                  <a:pt x="16452" y="4267"/>
                </a:lnTo>
                <a:lnTo>
                  <a:pt x="16082" y="3670"/>
                </a:lnTo>
                <a:lnTo>
                  <a:pt x="13441" y="3378"/>
                </a:lnTo>
                <a:lnTo>
                  <a:pt x="10329" y="3378"/>
                </a:lnTo>
                <a:lnTo>
                  <a:pt x="9605" y="3301"/>
                </a:lnTo>
                <a:lnTo>
                  <a:pt x="9555" y="2819"/>
                </a:lnTo>
                <a:lnTo>
                  <a:pt x="9212" y="2349"/>
                </a:lnTo>
                <a:lnTo>
                  <a:pt x="8920" y="2082"/>
                </a:lnTo>
                <a:lnTo>
                  <a:pt x="8373" y="2006"/>
                </a:lnTo>
                <a:lnTo>
                  <a:pt x="8150" y="1854"/>
                </a:lnTo>
                <a:lnTo>
                  <a:pt x="6761" y="1854"/>
                </a:lnTo>
                <a:lnTo>
                  <a:pt x="6570" y="1752"/>
                </a:lnTo>
                <a:lnTo>
                  <a:pt x="6369" y="1689"/>
                </a:lnTo>
                <a:lnTo>
                  <a:pt x="4233" y="1676"/>
                </a:lnTo>
                <a:lnTo>
                  <a:pt x="2557" y="838"/>
                </a:lnTo>
                <a:lnTo>
                  <a:pt x="2214" y="622"/>
                </a:lnTo>
                <a:lnTo>
                  <a:pt x="1515" y="0"/>
                </a:lnTo>
                <a:close/>
              </a:path>
              <a:path w="88264" h="19685">
                <a:moveTo>
                  <a:pt x="12933" y="3276"/>
                </a:moveTo>
                <a:lnTo>
                  <a:pt x="10329" y="3378"/>
                </a:lnTo>
                <a:lnTo>
                  <a:pt x="13441" y="3378"/>
                </a:lnTo>
                <a:lnTo>
                  <a:pt x="12933" y="3276"/>
                </a:lnTo>
                <a:close/>
              </a:path>
              <a:path w="88264" h="19685">
                <a:moveTo>
                  <a:pt x="7357" y="1600"/>
                </a:moveTo>
                <a:lnTo>
                  <a:pt x="6876" y="1790"/>
                </a:lnTo>
                <a:lnTo>
                  <a:pt x="8150" y="1854"/>
                </a:lnTo>
                <a:lnTo>
                  <a:pt x="7357" y="1600"/>
                </a:lnTo>
                <a:close/>
              </a:path>
              <a:path w="88264" h="19685">
                <a:moveTo>
                  <a:pt x="6329" y="1676"/>
                </a:moveTo>
                <a:lnTo>
                  <a:pt x="4259" y="1689"/>
                </a:lnTo>
                <a:lnTo>
                  <a:pt x="6369" y="1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4859" y="2733560"/>
            <a:ext cx="4445" cy="9525"/>
          </a:xfrm>
          <a:custGeom>
            <a:avLst/>
            <a:gdLst/>
            <a:ahLst/>
            <a:cxnLst/>
            <a:rect l="l" t="t" r="r" b="b"/>
            <a:pathLst>
              <a:path w="4444" h="9525">
                <a:moveTo>
                  <a:pt x="2349" y="0"/>
                </a:moveTo>
                <a:lnTo>
                  <a:pt x="1727" y="330"/>
                </a:lnTo>
                <a:lnTo>
                  <a:pt x="977" y="2857"/>
                </a:lnTo>
                <a:lnTo>
                  <a:pt x="825" y="3886"/>
                </a:lnTo>
                <a:lnTo>
                  <a:pt x="739" y="5346"/>
                </a:lnTo>
                <a:lnTo>
                  <a:pt x="495" y="6121"/>
                </a:lnTo>
                <a:lnTo>
                  <a:pt x="447" y="7099"/>
                </a:lnTo>
                <a:lnTo>
                  <a:pt x="0" y="7848"/>
                </a:lnTo>
                <a:lnTo>
                  <a:pt x="177" y="8547"/>
                </a:lnTo>
                <a:lnTo>
                  <a:pt x="889" y="8978"/>
                </a:lnTo>
                <a:lnTo>
                  <a:pt x="1092" y="9029"/>
                </a:lnTo>
                <a:lnTo>
                  <a:pt x="1676" y="9029"/>
                </a:lnTo>
                <a:lnTo>
                  <a:pt x="2057" y="8826"/>
                </a:lnTo>
                <a:lnTo>
                  <a:pt x="2679" y="7797"/>
                </a:lnTo>
                <a:lnTo>
                  <a:pt x="2857" y="7099"/>
                </a:lnTo>
                <a:lnTo>
                  <a:pt x="2872" y="6121"/>
                </a:lnTo>
                <a:lnTo>
                  <a:pt x="3098" y="5346"/>
                </a:lnTo>
                <a:lnTo>
                  <a:pt x="3213" y="3289"/>
                </a:lnTo>
                <a:lnTo>
                  <a:pt x="3479" y="2413"/>
                </a:lnTo>
                <a:lnTo>
                  <a:pt x="3543" y="2146"/>
                </a:lnTo>
                <a:lnTo>
                  <a:pt x="3898" y="1003"/>
                </a:lnTo>
                <a:lnTo>
                  <a:pt x="3556" y="368"/>
                </a:lnTo>
                <a:lnTo>
                  <a:pt x="2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94179" y="2747048"/>
            <a:ext cx="4445" cy="3810"/>
          </a:xfrm>
          <a:custGeom>
            <a:avLst/>
            <a:gdLst/>
            <a:ahLst/>
            <a:cxnLst/>
            <a:rect l="l" t="t" r="r" b="b"/>
            <a:pathLst>
              <a:path w="4444" h="3810">
                <a:moveTo>
                  <a:pt x="3238" y="0"/>
                </a:moveTo>
                <a:lnTo>
                  <a:pt x="2324" y="279"/>
                </a:lnTo>
                <a:lnTo>
                  <a:pt x="1295" y="495"/>
                </a:lnTo>
                <a:lnTo>
                  <a:pt x="711" y="761"/>
                </a:lnTo>
                <a:lnTo>
                  <a:pt x="0" y="2184"/>
                </a:lnTo>
                <a:lnTo>
                  <a:pt x="266" y="2806"/>
                </a:lnTo>
                <a:lnTo>
                  <a:pt x="977" y="3162"/>
                </a:lnTo>
                <a:lnTo>
                  <a:pt x="1130" y="3200"/>
                </a:lnTo>
                <a:lnTo>
                  <a:pt x="1714" y="3200"/>
                </a:lnTo>
                <a:lnTo>
                  <a:pt x="2120" y="2971"/>
                </a:lnTo>
                <a:lnTo>
                  <a:pt x="2336" y="2603"/>
                </a:lnTo>
                <a:lnTo>
                  <a:pt x="2654" y="2539"/>
                </a:lnTo>
                <a:lnTo>
                  <a:pt x="3860" y="2184"/>
                </a:lnTo>
                <a:lnTo>
                  <a:pt x="4216" y="1562"/>
                </a:lnTo>
                <a:lnTo>
                  <a:pt x="3860" y="355"/>
                </a:lnTo>
                <a:lnTo>
                  <a:pt x="3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37447" y="2640685"/>
            <a:ext cx="128432" cy="54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2412" y="2935478"/>
            <a:ext cx="333768" cy="12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1313" y="3169196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1206" y="18935"/>
                </a:moveTo>
                <a:lnTo>
                  <a:pt x="508" y="19291"/>
                </a:lnTo>
                <a:lnTo>
                  <a:pt x="114" y="19469"/>
                </a:lnTo>
                <a:lnTo>
                  <a:pt x="0" y="21361"/>
                </a:lnTo>
                <a:lnTo>
                  <a:pt x="1549" y="22910"/>
                </a:lnTo>
                <a:lnTo>
                  <a:pt x="1527" y="23710"/>
                </a:lnTo>
                <a:lnTo>
                  <a:pt x="1714" y="24028"/>
                </a:lnTo>
                <a:lnTo>
                  <a:pt x="2298" y="24625"/>
                </a:lnTo>
                <a:lnTo>
                  <a:pt x="2946" y="24955"/>
                </a:lnTo>
                <a:lnTo>
                  <a:pt x="3454" y="25463"/>
                </a:lnTo>
                <a:lnTo>
                  <a:pt x="4013" y="25793"/>
                </a:lnTo>
                <a:lnTo>
                  <a:pt x="4572" y="26060"/>
                </a:lnTo>
                <a:lnTo>
                  <a:pt x="3771" y="27114"/>
                </a:lnTo>
                <a:lnTo>
                  <a:pt x="3683" y="28193"/>
                </a:lnTo>
                <a:lnTo>
                  <a:pt x="3860" y="28562"/>
                </a:lnTo>
                <a:lnTo>
                  <a:pt x="4049" y="28803"/>
                </a:lnTo>
                <a:lnTo>
                  <a:pt x="3822" y="29908"/>
                </a:lnTo>
                <a:lnTo>
                  <a:pt x="3556" y="30479"/>
                </a:lnTo>
                <a:lnTo>
                  <a:pt x="3822" y="31153"/>
                </a:lnTo>
                <a:lnTo>
                  <a:pt x="4533" y="31470"/>
                </a:lnTo>
                <a:lnTo>
                  <a:pt x="4699" y="31508"/>
                </a:lnTo>
                <a:lnTo>
                  <a:pt x="5283" y="31508"/>
                </a:lnTo>
                <a:lnTo>
                  <a:pt x="5702" y="31254"/>
                </a:lnTo>
                <a:lnTo>
                  <a:pt x="6007" y="30568"/>
                </a:lnTo>
                <a:lnTo>
                  <a:pt x="6146" y="29895"/>
                </a:lnTo>
                <a:lnTo>
                  <a:pt x="6146" y="29730"/>
                </a:lnTo>
                <a:lnTo>
                  <a:pt x="6350" y="29514"/>
                </a:lnTo>
                <a:lnTo>
                  <a:pt x="6908" y="28803"/>
                </a:lnTo>
                <a:lnTo>
                  <a:pt x="6121" y="27774"/>
                </a:lnTo>
                <a:lnTo>
                  <a:pt x="7289" y="26238"/>
                </a:lnTo>
                <a:lnTo>
                  <a:pt x="7112" y="25399"/>
                </a:lnTo>
                <a:lnTo>
                  <a:pt x="6987" y="24942"/>
                </a:lnTo>
                <a:lnTo>
                  <a:pt x="6705" y="24587"/>
                </a:lnTo>
                <a:lnTo>
                  <a:pt x="4914" y="23710"/>
                </a:lnTo>
                <a:lnTo>
                  <a:pt x="4343" y="23139"/>
                </a:lnTo>
                <a:lnTo>
                  <a:pt x="4094" y="22974"/>
                </a:lnTo>
                <a:lnTo>
                  <a:pt x="4000" y="22440"/>
                </a:lnTo>
                <a:lnTo>
                  <a:pt x="3835" y="22009"/>
                </a:lnTo>
                <a:lnTo>
                  <a:pt x="3467" y="21615"/>
                </a:lnTo>
                <a:lnTo>
                  <a:pt x="3860" y="21589"/>
                </a:lnTo>
                <a:lnTo>
                  <a:pt x="4216" y="21412"/>
                </a:lnTo>
                <a:lnTo>
                  <a:pt x="4902" y="20713"/>
                </a:lnTo>
                <a:lnTo>
                  <a:pt x="5080" y="20497"/>
                </a:lnTo>
                <a:lnTo>
                  <a:pt x="6438" y="19405"/>
                </a:lnTo>
                <a:lnTo>
                  <a:pt x="6519" y="19240"/>
                </a:lnTo>
                <a:lnTo>
                  <a:pt x="3162" y="19240"/>
                </a:lnTo>
                <a:lnTo>
                  <a:pt x="2667" y="19011"/>
                </a:lnTo>
                <a:lnTo>
                  <a:pt x="1206" y="18935"/>
                </a:lnTo>
                <a:close/>
              </a:path>
              <a:path w="8889" h="31750">
                <a:moveTo>
                  <a:pt x="6235" y="29667"/>
                </a:moveTo>
                <a:close/>
              </a:path>
              <a:path w="8889" h="31750">
                <a:moveTo>
                  <a:pt x="6849" y="15608"/>
                </a:moveTo>
                <a:lnTo>
                  <a:pt x="4127" y="15608"/>
                </a:lnTo>
                <a:lnTo>
                  <a:pt x="4419" y="15735"/>
                </a:lnTo>
                <a:lnTo>
                  <a:pt x="4771" y="16522"/>
                </a:lnTo>
                <a:lnTo>
                  <a:pt x="4754" y="17462"/>
                </a:lnTo>
                <a:lnTo>
                  <a:pt x="4610" y="17945"/>
                </a:lnTo>
                <a:lnTo>
                  <a:pt x="3949" y="18503"/>
                </a:lnTo>
                <a:lnTo>
                  <a:pt x="3581" y="18783"/>
                </a:lnTo>
                <a:lnTo>
                  <a:pt x="3162" y="19240"/>
                </a:lnTo>
                <a:lnTo>
                  <a:pt x="6519" y="19240"/>
                </a:lnTo>
                <a:lnTo>
                  <a:pt x="6713" y="18783"/>
                </a:lnTo>
                <a:lnTo>
                  <a:pt x="7150" y="17462"/>
                </a:lnTo>
                <a:lnTo>
                  <a:pt x="7251" y="16522"/>
                </a:lnTo>
                <a:lnTo>
                  <a:pt x="6849" y="15608"/>
                </a:lnTo>
                <a:close/>
              </a:path>
              <a:path w="8889" h="31750">
                <a:moveTo>
                  <a:pt x="4787" y="0"/>
                </a:moveTo>
                <a:lnTo>
                  <a:pt x="3911" y="888"/>
                </a:lnTo>
                <a:lnTo>
                  <a:pt x="3898" y="1587"/>
                </a:lnTo>
                <a:lnTo>
                  <a:pt x="4343" y="2031"/>
                </a:lnTo>
                <a:lnTo>
                  <a:pt x="4660" y="3733"/>
                </a:lnTo>
                <a:lnTo>
                  <a:pt x="5080" y="4571"/>
                </a:lnTo>
                <a:lnTo>
                  <a:pt x="5003" y="6375"/>
                </a:lnTo>
                <a:lnTo>
                  <a:pt x="4038" y="7442"/>
                </a:lnTo>
                <a:lnTo>
                  <a:pt x="4038" y="9220"/>
                </a:lnTo>
                <a:lnTo>
                  <a:pt x="5956" y="10617"/>
                </a:lnTo>
                <a:lnTo>
                  <a:pt x="5956" y="10794"/>
                </a:lnTo>
                <a:lnTo>
                  <a:pt x="5626" y="10985"/>
                </a:lnTo>
                <a:lnTo>
                  <a:pt x="4965" y="11455"/>
                </a:lnTo>
                <a:lnTo>
                  <a:pt x="4749" y="12153"/>
                </a:lnTo>
                <a:lnTo>
                  <a:pt x="2387" y="12484"/>
                </a:lnTo>
                <a:lnTo>
                  <a:pt x="2451" y="15163"/>
                </a:lnTo>
                <a:lnTo>
                  <a:pt x="2616" y="15608"/>
                </a:lnTo>
                <a:lnTo>
                  <a:pt x="3454" y="15951"/>
                </a:lnTo>
                <a:lnTo>
                  <a:pt x="3810" y="15913"/>
                </a:lnTo>
                <a:lnTo>
                  <a:pt x="4127" y="15608"/>
                </a:lnTo>
                <a:lnTo>
                  <a:pt x="6849" y="15608"/>
                </a:lnTo>
                <a:lnTo>
                  <a:pt x="6413" y="14617"/>
                </a:lnTo>
                <a:lnTo>
                  <a:pt x="6235" y="14363"/>
                </a:lnTo>
                <a:lnTo>
                  <a:pt x="6007" y="14147"/>
                </a:lnTo>
                <a:lnTo>
                  <a:pt x="6438" y="13944"/>
                </a:lnTo>
                <a:lnTo>
                  <a:pt x="6845" y="13563"/>
                </a:lnTo>
                <a:lnTo>
                  <a:pt x="6934" y="12877"/>
                </a:lnTo>
                <a:lnTo>
                  <a:pt x="8115" y="12242"/>
                </a:lnTo>
                <a:lnTo>
                  <a:pt x="8318" y="9613"/>
                </a:lnTo>
                <a:lnTo>
                  <a:pt x="7937" y="9042"/>
                </a:lnTo>
                <a:lnTo>
                  <a:pt x="7759" y="8902"/>
                </a:lnTo>
                <a:lnTo>
                  <a:pt x="7416" y="8877"/>
                </a:lnTo>
                <a:lnTo>
                  <a:pt x="6451" y="8153"/>
                </a:lnTo>
                <a:lnTo>
                  <a:pt x="7264" y="7251"/>
                </a:lnTo>
                <a:lnTo>
                  <a:pt x="7378" y="4076"/>
                </a:lnTo>
                <a:lnTo>
                  <a:pt x="6845" y="3022"/>
                </a:lnTo>
                <a:lnTo>
                  <a:pt x="6527" y="1003"/>
                </a:lnTo>
                <a:lnTo>
                  <a:pt x="5524" y="12"/>
                </a:lnTo>
                <a:lnTo>
                  <a:pt x="4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004" y="5881497"/>
            <a:ext cx="1979993" cy="14400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9994" y="7577404"/>
            <a:ext cx="1980006" cy="14400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9994" y="5881497"/>
            <a:ext cx="1980006" cy="14400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59997" y="5881497"/>
            <a:ext cx="1979993" cy="14400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796" y="7577404"/>
            <a:ext cx="2707195" cy="2214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7198" y="4737100"/>
            <a:ext cx="6326505" cy="797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000"/>
              </a:lnSpc>
              <a:spcBef>
                <a:spcPts val="100"/>
              </a:spcBef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Бельгия: Льеж, Брюссель,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Андени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Брюжлет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Шодфонтен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Намур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Брюгге | Германия: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Ворцельдорф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Дармштадт,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Оттерсвайер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Тутлинген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Штутгарт,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Кам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Триер,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Вольнцах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Хайльбронн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Бад-Пирмонт,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Дитцинген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| Франция: Тулуза, Валенсия,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Дрюэль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Люзеш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| Швейцария: Кран-Монтана,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Нанда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| Австрия: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Линц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| Голландия: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Масбрахт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Ренен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| Италия: Лукка,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Бьелла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| Венгрия: Будапешт | Португалия: Лиссабон | Испания: Сан Себастьян де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лос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Реес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| Сербия: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Валево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| Великобритания: Милтон-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Кинс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Блэкберн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Кроли | Чили: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Пуэрто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Сааведра | Перу: Лима  Канада: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Бленвилль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Гатино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Лаваль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| ОАЭ: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Дубаи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40899" y="476098"/>
            <a:ext cx="5775751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500" b="1" spc="114" dirty="0">
                <a:solidFill>
                  <a:srgbClr val="091B2A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Готовые проекты</a:t>
            </a:r>
            <a:endParaRPr sz="45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9638" y="7169988"/>
            <a:ext cx="388620" cy="96520"/>
          </a:xfrm>
          <a:custGeom>
            <a:avLst/>
            <a:gdLst/>
            <a:ahLst/>
            <a:cxnLst/>
            <a:rect l="l" t="t" r="r" b="b"/>
            <a:pathLst>
              <a:path w="388619" h="96520">
                <a:moveTo>
                  <a:pt x="0" y="0"/>
                </a:moveTo>
                <a:lnTo>
                  <a:pt x="388620" y="0"/>
                </a:lnTo>
                <a:lnTo>
                  <a:pt x="388620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99300" y="7128447"/>
            <a:ext cx="3860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-5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Канада</a:t>
            </a:r>
            <a:endParaRPr sz="8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69628" y="7174560"/>
            <a:ext cx="466725" cy="114300"/>
          </a:xfrm>
          <a:custGeom>
            <a:avLst/>
            <a:gdLst/>
            <a:ahLst/>
            <a:cxnLst/>
            <a:rect l="l" t="t" r="r" b="b"/>
            <a:pathLst>
              <a:path w="466725" h="114300">
                <a:moveTo>
                  <a:pt x="0" y="0"/>
                </a:moveTo>
                <a:lnTo>
                  <a:pt x="466344" y="0"/>
                </a:lnTo>
                <a:lnTo>
                  <a:pt x="466344" y="114299"/>
                </a:lnTo>
                <a:lnTo>
                  <a:pt x="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59303" y="7128447"/>
            <a:ext cx="462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-25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Германия</a:t>
            </a:r>
            <a:endParaRPr sz="8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69628" y="8865882"/>
            <a:ext cx="608330" cy="96520"/>
          </a:xfrm>
          <a:custGeom>
            <a:avLst/>
            <a:gdLst/>
            <a:ahLst/>
            <a:cxnLst/>
            <a:rect l="l" t="t" r="r" b="b"/>
            <a:pathLst>
              <a:path w="608329" h="96520">
                <a:moveTo>
                  <a:pt x="0" y="0"/>
                </a:moveTo>
                <a:lnTo>
                  <a:pt x="608076" y="0"/>
                </a:lnTo>
                <a:lnTo>
                  <a:pt x="608076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59303" y="8824341"/>
            <a:ext cx="6089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10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Швейцария</a:t>
            </a:r>
            <a:endParaRPr sz="8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34203" y="9640481"/>
            <a:ext cx="617220" cy="96520"/>
          </a:xfrm>
          <a:custGeom>
            <a:avLst/>
            <a:gdLst/>
            <a:ahLst/>
            <a:cxnLst/>
            <a:rect l="l" t="t" r="r" b="b"/>
            <a:pathLst>
              <a:path w="617220" h="96520">
                <a:moveTo>
                  <a:pt x="0" y="0"/>
                </a:moveTo>
                <a:lnTo>
                  <a:pt x="617220" y="0"/>
                </a:lnTo>
                <a:lnTo>
                  <a:pt x="617220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19294" y="9598947"/>
            <a:ext cx="6216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Голландия</a:t>
            </a:r>
            <a:endParaRPr sz="8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34203" y="7174560"/>
            <a:ext cx="242570" cy="91440"/>
          </a:xfrm>
          <a:custGeom>
            <a:avLst/>
            <a:gdLst/>
            <a:ahLst/>
            <a:cxnLst/>
            <a:rect l="l" t="t" r="r" b="b"/>
            <a:pathLst>
              <a:path w="242570" h="91440">
                <a:moveTo>
                  <a:pt x="0" y="0"/>
                </a:moveTo>
                <a:lnTo>
                  <a:pt x="242315" y="0"/>
                </a:lnTo>
                <a:lnTo>
                  <a:pt x="242315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19294" y="7128447"/>
            <a:ext cx="24955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-25" dirty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rPr>
              <a:t>Перу</a:t>
            </a:r>
            <a:endParaRPr sz="800" dirty="0">
              <a:latin typeface="Gill Sans MT" panose="020B0502020104020203"/>
              <a:cs typeface="Gill Sans MT" panose="020B0502020104020203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4499" y="7788836"/>
            <a:ext cx="1825625" cy="210782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1500" b="1" spc="50" dirty="0">
                <a:latin typeface="Gill Sans" panose="020B0502020104020203" pitchFamily="34" charset="-79"/>
                <a:cs typeface="Gill Sans" panose="020B0502020104020203" pitchFamily="34" charset="-79"/>
              </a:rPr>
              <a:t>Наши столбы идеально подходят для установки устройств, обеспечивающих безопасность. </a:t>
            </a:r>
          </a:p>
        </p:txBody>
      </p:sp>
      <p:sp>
        <p:nvSpPr>
          <p:cNvPr id="41" name="object 41"/>
          <p:cNvSpPr/>
          <p:nvPr/>
        </p:nvSpPr>
        <p:spPr>
          <a:xfrm>
            <a:off x="540000" y="7780020"/>
            <a:ext cx="0" cy="2214880"/>
          </a:xfrm>
          <a:custGeom>
            <a:avLst/>
            <a:gdLst/>
            <a:ahLst/>
            <a:cxnLst/>
            <a:rect l="l" t="t" r="r" b="b"/>
            <a:pathLst>
              <a:path h="2214879">
                <a:moveTo>
                  <a:pt x="0" y="0"/>
                </a:moveTo>
                <a:lnTo>
                  <a:pt x="0" y="2214600"/>
                </a:lnTo>
              </a:path>
            </a:pathLst>
          </a:custGeom>
          <a:ln w="12700">
            <a:solidFill>
              <a:srgbClr val="091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839902" y="10353611"/>
            <a:ext cx="927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7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6912000"/>
            <a:ext cx="4139996" cy="288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90359" y="583199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29">
                <a:moveTo>
                  <a:pt x="314542" y="0"/>
                </a:moveTo>
                <a:lnTo>
                  <a:pt x="264710" y="3891"/>
                </a:lnTo>
                <a:lnTo>
                  <a:pt x="216806" y="15366"/>
                </a:lnTo>
                <a:lnTo>
                  <a:pt x="171522" y="34128"/>
                </a:lnTo>
                <a:lnTo>
                  <a:pt x="129550" y="59877"/>
                </a:lnTo>
                <a:lnTo>
                  <a:pt x="91581" y="92316"/>
                </a:lnTo>
                <a:lnTo>
                  <a:pt x="61454" y="128104"/>
                </a:lnTo>
                <a:lnTo>
                  <a:pt x="37178" y="168646"/>
                </a:lnTo>
                <a:lnTo>
                  <a:pt x="18822" y="212873"/>
                </a:lnTo>
                <a:lnTo>
                  <a:pt x="6459" y="259714"/>
                </a:lnTo>
                <a:lnTo>
                  <a:pt x="160" y="308040"/>
                </a:lnTo>
                <a:lnTo>
                  <a:pt x="0" y="356966"/>
                </a:lnTo>
                <a:lnTo>
                  <a:pt x="6012" y="405069"/>
                </a:lnTo>
                <a:lnTo>
                  <a:pt x="18306" y="451596"/>
                </a:lnTo>
                <a:lnTo>
                  <a:pt x="36937" y="495370"/>
                </a:lnTo>
                <a:lnTo>
                  <a:pt x="61977" y="535317"/>
                </a:lnTo>
                <a:lnTo>
                  <a:pt x="314542" y="900010"/>
                </a:lnTo>
                <a:lnTo>
                  <a:pt x="354492" y="842289"/>
                </a:lnTo>
                <a:lnTo>
                  <a:pt x="314542" y="842289"/>
                </a:lnTo>
                <a:lnTo>
                  <a:pt x="88622" y="516128"/>
                </a:lnTo>
                <a:lnTo>
                  <a:pt x="63753" y="475655"/>
                </a:lnTo>
                <a:lnTo>
                  <a:pt x="46030" y="431082"/>
                </a:lnTo>
                <a:lnTo>
                  <a:pt x="35367" y="383735"/>
                </a:lnTo>
                <a:lnTo>
                  <a:pt x="31678" y="334938"/>
                </a:lnTo>
                <a:lnTo>
                  <a:pt x="34878" y="286016"/>
                </a:lnTo>
                <a:lnTo>
                  <a:pt x="44882" y="238293"/>
                </a:lnTo>
                <a:lnTo>
                  <a:pt x="61604" y="193094"/>
                </a:lnTo>
                <a:lnTo>
                  <a:pt x="84958" y="151745"/>
                </a:lnTo>
                <a:lnTo>
                  <a:pt x="114860" y="115570"/>
                </a:lnTo>
                <a:lnTo>
                  <a:pt x="157971" y="80179"/>
                </a:lnTo>
                <a:lnTo>
                  <a:pt x="206428" y="54265"/>
                </a:lnTo>
                <a:lnTo>
                  <a:pt x="259022" y="38340"/>
                </a:lnTo>
                <a:lnTo>
                  <a:pt x="314542" y="32918"/>
                </a:lnTo>
                <a:lnTo>
                  <a:pt x="454558" y="32918"/>
                </a:lnTo>
                <a:lnTo>
                  <a:pt x="412205" y="15366"/>
                </a:lnTo>
                <a:lnTo>
                  <a:pt x="364327" y="3891"/>
                </a:lnTo>
                <a:lnTo>
                  <a:pt x="314542" y="0"/>
                </a:lnTo>
                <a:close/>
              </a:path>
              <a:path w="629284" h="900429">
                <a:moveTo>
                  <a:pt x="454558" y="32918"/>
                </a:moveTo>
                <a:lnTo>
                  <a:pt x="314542" y="32918"/>
                </a:lnTo>
                <a:lnTo>
                  <a:pt x="370017" y="38340"/>
                </a:lnTo>
                <a:lnTo>
                  <a:pt x="422589" y="54265"/>
                </a:lnTo>
                <a:lnTo>
                  <a:pt x="471038" y="80179"/>
                </a:lnTo>
                <a:lnTo>
                  <a:pt x="514148" y="115570"/>
                </a:lnTo>
                <a:lnTo>
                  <a:pt x="544044" y="151746"/>
                </a:lnTo>
                <a:lnTo>
                  <a:pt x="567395" y="193100"/>
                </a:lnTo>
                <a:lnTo>
                  <a:pt x="584110" y="238311"/>
                </a:lnTo>
                <a:lnTo>
                  <a:pt x="594099" y="286059"/>
                </a:lnTo>
                <a:lnTo>
                  <a:pt x="597270" y="335023"/>
                </a:lnTo>
                <a:lnTo>
                  <a:pt x="593533" y="383882"/>
                </a:lnTo>
                <a:lnTo>
                  <a:pt x="582797" y="431315"/>
                </a:lnTo>
                <a:lnTo>
                  <a:pt x="564972" y="476003"/>
                </a:lnTo>
                <a:lnTo>
                  <a:pt x="539967" y="516623"/>
                </a:lnTo>
                <a:lnTo>
                  <a:pt x="314542" y="842289"/>
                </a:lnTo>
                <a:lnTo>
                  <a:pt x="354492" y="842289"/>
                </a:lnTo>
                <a:lnTo>
                  <a:pt x="566611" y="535813"/>
                </a:lnTo>
                <a:lnTo>
                  <a:pt x="591764" y="495731"/>
                </a:lnTo>
                <a:lnTo>
                  <a:pt x="610487" y="451850"/>
                </a:lnTo>
                <a:lnTo>
                  <a:pt x="622852" y="405238"/>
                </a:lnTo>
                <a:lnTo>
                  <a:pt x="628929" y="356966"/>
                </a:lnTo>
                <a:lnTo>
                  <a:pt x="628784" y="308040"/>
                </a:lnTo>
                <a:lnTo>
                  <a:pt x="622504" y="259682"/>
                </a:lnTo>
                <a:lnTo>
                  <a:pt x="610156" y="212859"/>
                </a:lnTo>
                <a:lnTo>
                  <a:pt x="591809" y="168642"/>
                </a:lnTo>
                <a:lnTo>
                  <a:pt x="567534" y="128104"/>
                </a:lnTo>
                <a:lnTo>
                  <a:pt x="537401" y="92316"/>
                </a:lnTo>
                <a:lnTo>
                  <a:pt x="499442" y="59877"/>
                </a:lnTo>
                <a:lnTo>
                  <a:pt x="457477" y="34128"/>
                </a:lnTo>
                <a:lnTo>
                  <a:pt x="454558" y="32918"/>
                </a:lnTo>
                <a:close/>
              </a:path>
            </a:pathLst>
          </a:custGeom>
          <a:solidFill>
            <a:srgbClr val="D2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24828" y="596328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179997" y="0"/>
                </a:moveTo>
                <a:lnTo>
                  <a:pt x="132144" y="6430"/>
                </a:lnTo>
                <a:lnTo>
                  <a:pt x="89146" y="24576"/>
                </a:lnTo>
                <a:lnTo>
                  <a:pt x="52717" y="52724"/>
                </a:lnTo>
                <a:lnTo>
                  <a:pt x="24573" y="89155"/>
                </a:lnTo>
                <a:lnTo>
                  <a:pt x="6429" y="132156"/>
                </a:lnTo>
                <a:lnTo>
                  <a:pt x="0" y="180009"/>
                </a:lnTo>
                <a:lnTo>
                  <a:pt x="6429" y="227857"/>
                </a:lnTo>
                <a:lnTo>
                  <a:pt x="24573" y="270854"/>
                </a:lnTo>
                <a:lnTo>
                  <a:pt x="52717" y="307284"/>
                </a:lnTo>
                <a:lnTo>
                  <a:pt x="89146" y="335430"/>
                </a:lnTo>
                <a:lnTo>
                  <a:pt x="132144" y="353576"/>
                </a:lnTo>
                <a:lnTo>
                  <a:pt x="179997" y="360006"/>
                </a:lnTo>
                <a:lnTo>
                  <a:pt x="227849" y="353576"/>
                </a:lnTo>
                <a:lnTo>
                  <a:pt x="270847" y="335430"/>
                </a:lnTo>
                <a:lnTo>
                  <a:pt x="307276" y="307284"/>
                </a:lnTo>
                <a:lnTo>
                  <a:pt x="335420" y="270854"/>
                </a:lnTo>
                <a:lnTo>
                  <a:pt x="353564" y="227857"/>
                </a:lnTo>
                <a:lnTo>
                  <a:pt x="359994" y="180009"/>
                </a:lnTo>
                <a:lnTo>
                  <a:pt x="353564" y="132156"/>
                </a:lnTo>
                <a:lnTo>
                  <a:pt x="335420" y="89155"/>
                </a:lnTo>
                <a:lnTo>
                  <a:pt x="307276" y="52724"/>
                </a:lnTo>
                <a:lnTo>
                  <a:pt x="270847" y="24576"/>
                </a:lnTo>
                <a:lnTo>
                  <a:pt x="227849" y="6430"/>
                </a:lnTo>
                <a:lnTo>
                  <a:pt x="179997" y="0"/>
                </a:lnTo>
                <a:close/>
              </a:path>
            </a:pathLst>
          </a:custGeom>
          <a:solidFill>
            <a:srgbClr val="D2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8917" y="5963298"/>
            <a:ext cx="332105" cy="114300"/>
          </a:xfrm>
          <a:custGeom>
            <a:avLst/>
            <a:gdLst/>
            <a:ahLst/>
            <a:cxnLst/>
            <a:rect l="l" t="t" r="r" b="b"/>
            <a:pathLst>
              <a:path w="332104" h="114300">
                <a:moveTo>
                  <a:pt x="165907" y="0"/>
                </a:moveTo>
                <a:lnTo>
                  <a:pt x="118059" y="6429"/>
                </a:lnTo>
                <a:lnTo>
                  <a:pt x="75062" y="24573"/>
                </a:lnTo>
                <a:lnTo>
                  <a:pt x="38632" y="52717"/>
                </a:lnTo>
                <a:lnTo>
                  <a:pt x="10486" y="89146"/>
                </a:lnTo>
                <a:lnTo>
                  <a:pt x="0" y="113995"/>
                </a:lnTo>
                <a:lnTo>
                  <a:pt x="331816" y="113995"/>
                </a:lnTo>
                <a:lnTo>
                  <a:pt x="293186" y="52717"/>
                </a:lnTo>
                <a:lnTo>
                  <a:pt x="256758" y="24573"/>
                </a:lnTo>
                <a:lnTo>
                  <a:pt x="213759" y="6429"/>
                </a:lnTo>
                <a:lnTo>
                  <a:pt x="165907" y="0"/>
                </a:lnTo>
                <a:close/>
              </a:path>
            </a:pathLst>
          </a:custGeom>
          <a:solidFill>
            <a:srgbClr val="EF3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24828" y="6077293"/>
            <a:ext cx="360045" cy="132080"/>
          </a:xfrm>
          <a:custGeom>
            <a:avLst/>
            <a:gdLst/>
            <a:ahLst/>
            <a:cxnLst/>
            <a:rect l="l" t="t" r="r" b="b"/>
            <a:pathLst>
              <a:path w="360045" h="132079">
                <a:moveTo>
                  <a:pt x="345906" y="0"/>
                </a:moveTo>
                <a:lnTo>
                  <a:pt x="14089" y="0"/>
                </a:lnTo>
                <a:lnTo>
                  <a:pt x="6430" y="18149"/>
                </a:lnTo>
                <a:lnTo>
                  <a:pt x="0" y="66001"/>
                </a:lnTo>
                <a:lnTo>
                  <a:pt x="6430" y="113849"/>
                </a:lnTo>
                <a:lnTo>
                  <a:pt x="14091" y="132003"/>
                </a:lnTo>
                <a:lnTo>
                  <a:pt x="345904" y="132003"/>
                </a:lnTo>
                <a:lnTo>
                  <a:pt x="353564" y="113849"/>
                </a:lnTo>
                <a:lnTo>
                  <a:pt x="359994" y="66001"/>
                </a:lnTo>
                <a:lnTo>
                  <a:pt x="353564" y="18149"/>
                </a:lnTo>
                <a:lnTo>
                  <a:pt x="345906" y="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8914" y="6209284"/>
            <a:ext cx="332105" cy="114300"/>
          </a:xfrm>
          <a:custGeom>
            <a:avLst/>
            <a:gdLst/>
            <a:ahLst/>
            <a:cxnLst/>
            <a:rect l="l" t="t" r="r" b="b"/>
            <a:pathLst>
              <a:path w="332104" h="114300">
                <a:moveTo>
                  <a:pt x="331823" y="0"/>
                </a:moveTo>
                <a:lnTo>
                  <a:pt x="0" y="0"/>
                </a:lnTo>
                <a:lnTo>
                  <a:pt x="10490" y="24855"/>
                </a:lnTo>
                <a:lnTo>
                  <a:pt x="38636" y="61285"/>
                </a:lnTo>
                <a:lnTo>
                  <a:pt x="75065" y="89431"/>
                </a:lnTo>
                <a:lnTo>
                  <a:pt x="118062" y="107577"/>
                </a:lnTo>
                <a:lnTo>
                  <a:pt x="165910" y="114007"/>
                </a:lnTo>
                <a:lnTo>
                  <a:pt x="213763" y="107577"/>
                </a:lnTo>
                <a:lnTo>
                  <a:pt x="256761" y="89431"/>
                </a:lnTo>
                <a:lnTo>
                  <a:pt x="293190" y="61285"/>
                </a:lnTo>
                <a:lnTo>
                  <a:pt x="321334" y="24855"/>
                </a:lnTo>
                <a:lnTo>
                  <a:pt x="331823" y="0"/>
                </a:lnTo>
                <a:close/>
              </a:path>
            </a:pathLst>
          </a:custGeom>
          <a:solidFill>
            <a:srgbClr val="51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9991" y="1983714"/>
            <a:ext cx="4140009" cy="2879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27295" y="6865585"/>
            <a:ext cx="2103755" cy="287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Во время подготовки к Мировому Чемпионату по Водным видам спорта в 2017 году руководство города решило переоборудовать территорию вокруг арены Дюна. Для установки выбрали Умные столбы, чтобы создать единое инновационное пространство для жителей и туристов. Помимо </a:t>
            </a:r>
            <a:r>
              <a:rPr lang="ru-RU" sz="900" spc="45" dirty="0" err="1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экологичного</a:t>
            </a:r>
            <a:r>
              <a:rPr lang="ru-RU" sz="9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освещения, одни столбы оснащены видеокамерами для обеспечения безопасности, в то время как другие предоставляют бесплатный </a:t>
            </a:r>
            <a:r>
              <a:rPr lang="en-US" sz="9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</a:t>
            </a:r>
            <a:r>
              <a:rPr lang="ru-RU" sz="9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-</a:t>
            </a:r>
            <a:r>
              <a:rPr lang="en-US" sz="9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Fi</a:t>
            </a:r>
            <a:r>
              <a:rPr lang="ru-RU" sz="900" spc="4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 В дальнейшем планируется добавить громкоговорители, зарядки для электротранспорта и датчики.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7299" y="5801525"/>
            <a:ext cx="52641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30000"/>
              </a:lnSpc>
              <a:spcBef>
                <a:spcPts val="100"/>
              </a:spcBef>
            </a:pPr>
            <a:r>
              <a:rPr lang="ru-RU" sz="2000" b="1" spc="2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Арена Дюна</a:t>
            </a:r>
            <a:r>
              <a:rPr sz="2000" b="1" spc="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,</a:t>
            </a:r>
            <a:r>
              <a:rPr sz="2000" b="1" spc="-60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ru-RU" sz="2000" b="1" spc="80" dirty="0">
                <a:solidFill>
                  <a:srgbClr val="F47928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Будапешт</a:t>
            </a:r>
            <a:endParaRPr sz="200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2700">
              <a:lnSpc>
                <a:spcPct val="130000"/>
              </a:lnSpc>
              <a:spcBef>
                <a:spcPts val="100"/>
              </a:spcBef>
            </a:pPr>
            <a:r>
              <a:rPr lang="ru-RU" sz="1400" spc="105" dirty="0">
                <a:solidFill>
                  <a:srgbClr val="231F2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Первое умное пространство в городе.</a:t>
            </a:r>
            <a:endParaRPr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299" y="1917700"/>
            <a:ext cx="2004151" cy="3056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Этот стадион на 30 500 мест открылся в 2007 году. В 2016 застройщик решил заменить существующее уличное освещение возле касс стадиона и магазина на Умные столбы, которые объединяют в себе энергосберегающие световые модули 360° (20 </a:t>
            </a:r>
            <a:r>
              <a:rPr lang="en-US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LED</a:t>
            </a: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), камеры видеонаблюдения, направленные на вход, модули </a:t>
            </a:r>
            <a:r>
              <a:rPr lang="en-US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Wi</a:t>
            </a: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-</a:t>
            </a:r>
            <a:r>
              <a:rPr lang="en-US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Fi </a:t>
            </a:r>
            <a:r>
              <a:rPr lang="ru-RU" sz="900" spc="50" dirty="0">
                <a:latin typeface="Gill Sans" panose="020B0502020104020203" pitchFamily="34" charset="-79"/>
                <a:cs typeface="Gill Sans" panose="020B0502020104020203" pitchFamily="34" charset="-79"/>
              </a:rPr>
              <a:t>и громкоговорители для объявлений в дни матчей. Система наружного видеонаблюдения и громкоговорители подключены к пункту управления и обеспечения правопорядка.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7299" y="860526"/>
            <a:ext cx="4061551" cy="9567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lang="ru-RU" sz="2000" b="1" spc="55" dirty="0">
                <a:solidFill>
                  <a:srgbClr val="091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Стадион МК</a:t>
            </a:r>
            <a:r>
              <a:rPr sz="2000" b="1" spc="55" dirty="0">
                <a:solidFill>
                  <a:srgbClr val="091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spc="50" dirty="0">
                <a:solidFill>
                  <a:srgbClr val="F47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Милтон-</a:t>
            </a:r>
            <a:r>
              <a:rPr lang="ru-RU" sz="2000" b="1" spc="50" dirty="0" err="1">
                <a:solidFill>
                  <a:srgbClr val="F47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Кинс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">
              <a:lnSpc>
                <a:spcPct val="130000"/>
              </a:lnSpc>
              <a:spcBef>
                <a:spcPts val="100"/>
              </a:spcBef>
            </a:pPr>
            <a:r>
              <a:rPr sz="1400" spc="70" dirty="0" err="1">
                <a:solidFill>
                  <a:srgbClr val="091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Schréder</a:t>
            </a:r>
            <a:r>
              <a:rPr lang="ru-RU" sz="1400" spc="70" dirty="0">
                <a:solidFill>
                  <a:srgbClr val="091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установил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первые уличные фонари с модулем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Великобритании.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90359" y="863993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314542" y="0"/>
                </a:moveTo>
                <a:lnTo>
                  <a:pt x="264710" y="3891"/>
                </a:lnTo>
                <a:lnTo>
                  <a:pt x="216806" y="15366"/>
                </a:lnTo>
                <a:lnTo>
                  <a:pt x="171522" y="34128"/>
                </a:lnTo>
                <a:lnTo>
                  <a:pt x="129550" y="59877"/>
                </a:lnTo>
                <a:lnTo>
                  <a:pt x="91581" y="92316"/>
                </a:lnTo>
                <a:lnTo>
                  <a:pt x="61454" y="128104"/>
                </a:lnTo>
                <a:lnTo>
                  <a:pt x="37178" y="168646"/>
                </a:lnTo>
                <a:lnTo>
                  <a:pt x="18822" y="212873"/>
                </a:lnTo>
                <a:lnTo>
                  <a:pt x="6459" y="259714"/>
                </a:lnTo>
                <a:lnTo>
                  <a:pt x="160" y="308040"/>
                </a:lnTo>
                <a:lnTo>
                  <a:pt x="0" y="356966"/>
                </a:lnTo>
                <a:lnTo>
                  <a:pt x="6012" y="405069"/>
                </a:lnTo>
                <a:lnTo>
                  <a:pt x="18306" y="451596"/>
                </a:lnTo>
                <a:lnTo>
                  <a:pt x="36937" y="495370"/>
                </a:lnTo>
                <a:lnTo>
                  <a:pt x="61977" y="535317"/>
                </a:lnTo>
                <a:lnTo>
                  <a:pt x="314542" y="900010"/>
                </a:lnTo>
                <a:lnTo>
                  <a:pt x="354492" y="842289"/>
                </a:lnTo>
                <a:lnTo>
                  <a:pt x="314542" y="842289"/>
                </a:lnTo>
                <a:lnTo>
                  <a:pt x="88622" y="516128"/>
                </a:lnTo>
                <a:lnTo>
                  <a:pt x="63753" y="475655"/>
                </a:lnTo>
                <a:lnTo>
                  <a:pt x="46030" y="431082"/>
                </a:lnTo>
                <a:lnTo>
                  <a:pt x="35367" y="383735"/>
                </a:lnTo>
                <a:lnTo>
                  <a:pt x="31678" y="334938"/>
                </a:lnTo>
                <a:lnTo>
                  <a:pt x="34878" y="286016"/>
                </a:lnTo>
                <a:lnTo>
                  <a:pt x="44882" y="238293"/>
                </a:lnTo>
                <a:lnTo>
                  <a:pt x="61604" y="193094"/>
                </a:lnTo>
                <a:lnTo>
                  <a:pt x="84958" y="151745"/>
                </a:lnTo>
                <a:lnTo>
                  <a:pt x="114860" y="115570"/>
                </a:lnTo>
                <a:lnTo>
                  <a:pt x="157971" y="80179"/>
                </a:lnTo>
                <a:lnTo>
                  <a:pt x="206428" y="54265"/>
                </a:lnTo>
                <a:lnTo>
                  <a:pt x="259022" y="38340"/>
                </a:lnTo>
                <a:lnTo>
                  <a:pt x="314542" y="32918"/>
                </a:lnTo>
                <a:lnTo>
                  <a:pt x="454558" y="32918"/>
                </a:lnTo>
                <a:lnTo>
                  <a:pt x="412205" y="15366"/>
                </a:lnTo>
                <a:lnTo>
                  <a:pt x="364327" y="3891"/>
                </a:lnTo>
                <a:lnTo>
                  <a:pt x="314542" y="0"/>
                </a:lnTo>
                <a:close/>
              </a:path>
              <a:path w="629284" h="900430">
                <a:moveTo>
                  <a:pt x="454558" y="32918"/>
                </a:moveTo>
                <a:lnTo>
                  <a:pt x="314542" y="32918"/>
                </a:lnTo>
                <a:lnTo>
                  <a:pt x="370017" y="38340"/>
                </a:lnTo>
                <a:lnTo>
                  <a:pt x="422589" y="54265"/>
                </a:lnTo>
                <a:lnTo>
                  <a:pt x="471038" y="80179"/>
                </a:lnTo>
                <a:lnTo>
                  <a:pt x="514148" y="115570"/>
                </a:lnTo>
                <a:lnTo>
                  <a:pt x="544044" y="151746"/>
                </a:lnTo>
                <a:lnTo>
                  <a:pt x="567395" y="193100"/>
                </a:lnTo>
                <a:lnTo>
                  <a:pt x="584110" y="238311"/>
                </a:lnTo>
                <a:lnTo>
                  <a:pt x="594099" y="286059"/>
                </a:lnTo>
                <a:lnTo>
                  <a:pt x="597270" y="335023"/>
                </a:lnTo>
                <a:lnTo>
                  <a:pt x="593533" y="383882"/>
                </a:lnTo>
                <a:lnTo>
                  <a:pt x="582797" y="431315"/>
                </a:lnTo>
                <a:lnTo>
                  <a:pt x="564972" y="476003"/>
                </a:lnTo>
                <a:lnTo>
                  <a:pt x="539967" y="516623"/>
                </a:lnTo>
                <a:lnTo>
                  <a:pt x="314542" y="842289"/>
                </a:lnTo>
                <a:lnTo>
                  <a:pt x="354492" y="842289"/>
                </a:lnTo>
                <a:lnTo>
                  <a:pt x="566611" y="535813"/>
                </a:lnTo>
                <a:lnTo>
                  <a:pt x="591764" y="495731"/>
                </a:lnTo>
                <a:lnTo>
                  <a:pt x="610487" y="451850"/>
                </a:lnTo>
                <a:lnTo>
                  <a:pt x="622852" y="405238"/>
                </a:lnTo>
                <a:lnTo>
                  <a:pt x="628929" y="356966"/>
                </a:lnTo>
                <a:lnTo>
                  <a:pt x="628784" y="308040"/>
                </a:lnTo>
                <a:lnTo>
                  <a:pt x="622504" y="259682"/>
                </a:lnTo>
                <a:lnTo>
                  <a:pt x="610156" y="212859"/>
                </a:lnTo>
                <a:lnTo>
                  <a:pt x="591809" y="168642"/>
                </a:lnTo>
                <a:lnTo>
                  <a:pt x="567534" y="128104"/>
                </a:lnTo>
                <a:lnTo>
                  <a:pt x="537401" y="92316"/>
                </a:lnTo>
                <a:lnTo>
                  <a:pt x="499442" y="59877"/>
                </a:lnTo>
                <a:lnTo>
                  <a:pt x="457477" y="34128"/>
                </a:lnTo>
                <a:lnTo>
                  <a:pt x="454558" y="32918"/>
                </a:lnTo>
                <a:close/>
              </a:path>
            </a:pathLst>
          </a:custGeom>
          <a:solidFill>
            <a:srgbClr val="D2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73245" y="1238758"/>
            <a:ext cx="89535" cy="111125"/>
          </a:xfrm>
          <a:custGeom>
            <a:avLst/>
            <a:gdLst/>
            <a:ahLst/>
            <a:cxnLst/>
            <a:rect l="l" t="t" r="r" b="b"/>
            <a:pathLst>
              <a:path w="89534" h="111125">
                <a:moveTo>
                  <a:pt x="89365" y="0"/>
                </a:moveTo>
                <a:lnTo>
                  <a:pt x="0" y="58245"/>
                </a:lnTo>
                <a:lnTo>
                  <a:pt x="4305" y="63817"/>
                </a:lnTo>
                <a:lnTo>
                  <a:pt x="40734" y="91961"/>
                </a:lnTo>
                <a:lnTo>
                  <a:pt x="83731" y="110106"/>
                </a:lnTo>
                <a:lnTo>
                  <a:pt x="89365" y="110863"/>
                </a:lnTo>
                <a:lnTo>
                  <a:pt x="89365" y="0"/>
                </a:lnTo>
                <a:close/>
              </a:path>
            </a:pathLst>
          </a:custGeom>
          <a:solidFill>
            <a:srgbClr val="243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45922" y="1000821"/>
            <a:ext cx="90170" cy="111125"/>
          </a:xfrm>
          <a:custGeom>
            <a:avLst/>
            <a:gdLst/>
            <a:ahLst/>
            <a:cxnLst/>
            <a:rect l="l" t="t" r="r" b="b"/>
            <a:pathLst>
              <a:path w="90170" h="111125">
                <a:moveTo>
                  <a:pt x="0" y="0"/>
                </a:moveTo>
                <a:lnTo>
                  <a:pt x="0" y="110834"/>
                </a:lnTo>
                <a:lnTo>
                  <a:pt x="90017" y="52165"/>
                </a:lnTo>
                <a:lnTo>
                  <a:pt x="86181" y="47200"/>
                </a:lnTo>
                <a:lnTo>
                  <a:pt x="49753" y="19053"/>
                </a:lnTo>
                <a:lnTo>
                  <a:pt x="6754" y="907"/>
                </a:lnTo>
                <a:lnTo>
                  <a:pt x="0" y="0"/>
                </a:lnTo>
                <a:close/>
              </a:path>
            </a:pathLst>
          </a:custGeom>
          <a:solidFill>
            <a:srgbClr val="243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29861" y="1212748"/>
            <a:ext cx="61594" cy="33020"/>
          </a:xfrm>
          <a:custGeom>
            <a:avLst/>
            <a:gdLst/>
            <a:ahLst/>
            <a:cxnLst/>
            <a:rect l="l" t="t" r="r" b="b"/>
            <a:pathLst>
              <a:path w="61595" h="33019">
                <a:moveTo>
                  <a:pt x="60969" y="0"/>
                </a:moveTo>
                <a:lnTo>
                  <a:pt x="0" y="0"/>
                </a:lnTo>
                <a:lnTo>
                  <a:pt x="1397" y="10400"/>
                </a:lnTo>
                <a:lnTo>
                  <a:pt x="10806" y="32696"/>
                </a:lnTo>
                <a:lnTo>
                  <a:pt x="60969" y="0"/>
                </a:lnTo>
                <a:close/>
              </a:path>
            </a:pathLst>
          </a:custGeom>
          <a:solidFill>
            <a:srgbClr val="243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30844" y="1109434"/>
            <a:ext cx="40640" cy="21590"/>
          </a:xfrm>
          <a:custGeom>
            <a:avLst/>
            <a:gdLst/>
            <a:ahLst/>
            <a:cxnLst/>
            <a:rect l="l" t="t" r="r" b="b"/>
            <a:pathLst>
              <a:path w="40640" h="21590">
                <a:moveTo>
                  <a:pt x="8016" y="0"/>
                </a:moveTo>
                <a:lnTo>
                  <a:pt x="414" y="18013"/>
                </a:lnTo>
                <a:lnTo>
                  <a:pt x="0" y="21094"/>
                </a:lnTo>
                <a:lnTo>
                  <a:pt x="40377" y="21094"/>
                </a:lnTo>
                <a:lnTo>
                  <a:pt x="8016" y="0"/>
                </a:lnTo>
                <a:close/>
              </a:path>
            </a:pathLst>
          </a:custGeom>
          <a:solidFill>
            <a:srgbClr val="243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70440" y="1000972"/>
            <a:ext cx="92710" cy="116839"/>
          </a:xfrm>
          <a:custGeom>
            <a:avLst/>
            <a:gdLst/>
            <a:ahLst/>
            <a:cxnLst/>
            <a:rect l="l" t="t" r="r" b="b"/>
            <a:pathLst>
              <a:path w="92709" h="116840">
                <a:moveTo>
                  <a:pt x="92169" y="0"/>
                </a:moveTo>
                <a:lnTo>
                  <a:pt x="86536" y="757"/>
                </a:lnTo>
                <a:lnTo>
                  <a:pt x="43539" y="18903"/>
                </a:lnTo>
                <a:lnTo>
                  <a:pt x="7110" y="47049"/>
                </a:lnTo>
                <a:lnTo>
                  <a:pt x="0" y="56252"/>
                </a:lnTo>
                <a:lnTo>
                  <a:pt x="92169" y="116335"/>
                </a:lnTo>
                <a:lnTo>
                  <a:pt x="92169" y="0"/>
                </a:lnTo>
                <a:close/>
              </a:path>
            </a:pathLst>
          </a:custGeom>
          <a:solidFill>
            <a:srgbClr val="243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45922" y="1244397"/>
            <a:ext cx="87630" cy="105410"/>
          </a:xfrm>
          <a:custGeom>
            <a:avLst/>
            <a:gdLst/>
            <a:ahLst/>
            <a:cxnLst/>
            <a:rect l="l" t="t" r="r" b="b"/>
            <a:pathLst>
              <a:path w="87629" h="105409">
                <a:moveTo>
                  <a:pt x="0" y="0"/>
                </a:moveTo>
                <a:lnTo>
                  <a:pt x="0" y="105374"/>
                </a:lnTo>
                <a:lnTo>
                  <a:pt x="6755" y="104467"/>
                </a:lnTo>
                <a:lnTo>
                  <a:pt x="49753" y="86323"/>
                </a:lnTo>
                <a:lnTo>
                  <a:pt x="86182" y="58178"/>
                </a:lnTo>
                <a:lnTo>
                  <a:pt x="87214" y="56842"/>
                </a:lnTo>
                <a:lnTo>
                  <a:pt x="0" y="0"/>
                </a:lnTo>
                <a:close/>
              </a:path>
            </a:pathLst>
          </a:custGeom>
          <a:solidFill>
            <a:srgbClr val="243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09054" y="1104440"/>
            <a:ext cx="71120" cy="146050"/>
          </a:xfrm>
          <a:custGeom>
            <a:avLst/>
            <a:gdLst/>
            <a:ahLst/>
            <a:cxnLst/>
            <a:rect l="l" t="t" r="r" b="b"/>
            <a:pathLst>
              <a:path w="71120" h="146050">
                <a:moveTo>
                  <a:pt x="70734" y="108320"/>
                </a:moveTo>
                <a:lnTo>
                  <a:pt x="0" y="108320"/>
                </a:lnTo>
                <a:lnTo>
                  <a:pt x="57820" y="146004"/>
                </a:lnTo>
                <a:lnTo>
                  <a:pt x="69339" y="118708"/>
                </a:lnTo>
                <a:lnTo>
                  <a:pt x="70734" y="108320"/>
                </a:lnTo>
                <a:close/>
              </a:path>
              <a:path w="71120" h="146050">
                <a:moveTo>
                  <a:pt x="59630" y="0"/>
                </a:moveTo>
                <a:lnTo>
                  <a:pt x="19608" y="26088"/>
                </a:lnTo>
                <a:lnTo>
                  <a:pt x="69752" y="26088"/>
                </a:lnTo>
                <a:lnTo>
                  <a:pt x="69339" y="23007"/>
                </a:lnTo>
                <a:lnTo>
                  <a:pt x="59630" y="0"/>
                </a:lnTo>
                <a:close/>
              </a:path>
            </a:pathLst>
          </a:custGeom>
          <a:solidFill>
            <a:srgbClr val="243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2717" y="1212748"/>
            <a:ext cx="110489" cy="72390"/>
          </a:xfrm>
          <a:custGeom>
            <a:avLst/>
            <a:gdLst/>
            <a:ahLst/>
            <a:cxnLst/>
            <a:rect l="l" t="t" r="r" b="b"/>
            <a:pathLst>
              <a:path w="110490" h="72390">
                <a:moveTo>
                  <a:pt x="109893" y="0"/>
                </a:moveTo>
                <a:lnTo>
                  <a:pt x="88506" y="0"/>
                </a:lnTo>
                <a:lnTo>
                  <a:pt x="0" y="57686"/>
                </a:lnTo>
                <a:lnTo>
                  <a:pt x="10948" y="71856"/>
                </a:lnTo>
                <a:lnTo>
                  <a:pt x="109893" y="7366"/>
                </a:lnTo>
                <a:lnTo>
                  <a:pt x="109893" y="0"/>
                </a:lnTo>
                <a:close/>
              </a:path>
            </a:pathLst>
          </a:custGeom>
          <a:solidFill>
            <a:srgbClr val="D32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67372" y="1074826"/>
            <a:ext cx="95250" cy="55880"/>
          </a:xfrm>
          <a:custGeom>
            <a:avLst/>
            <a:gdLst/>
            <a:ahLst/>
            <a:cxnLst/>
            <a:rect l="l" t="t" r="r" b="b"/>
            <a:pathLst>
              <a:path w="95250" h="55880">
                <a:moveTo>
                  <a:pt x="85440" y="0"/>
                </a:moveTo>
                <a:lnTo>
                  <a:pt x="0" y="55689"/>
                </a:lnTo>
                <a:lnTo>
                  <a:pt x="32689" y="55689"/>
                </a:lnTo>
                <a:lnTo>
                  <a:pt x="95138" y="14986"/>
                </a:lnTo>
                <a:lnTo>
                  <a:pt x="92876" y="9625"/>
                </a:lnTo>
                <a:lnTo>
                  <a:pt x="85440" y="0"/>
                </a:lnTo>
                <a:close/>
              </a:path>
            </a:pathLst>
          </a:custGeom>
          <a:solidFill>
            <a:srgbClr val="D32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45035" y="1079061"/>
            <a:ext cx="87630" cy="52069"/>
          </a:xfrm>
          <a:custGeom>
            <a:avLst/>
            <a:gdLst/>
            <a:ahLst/>
            <a:cxnLst/>
            <a:rect l="l" t="t" r="r" b="b"/>
            <a:pathLst>
              <a:path w="87629" h="52069">
                <a:moveTo>
                  <a:pt x="8533" y="0"/>
                </a:moveTo>
                <a:lnTo>
                  <a:pt x="4369" y="5389"/>
                </a:lnTo>
                <a:lnTo>
                  <a:pt x="0" y="15741"/>
                </a:lnTo>
                <a:lnTo>
                  <a:pt x="54786" y="51454"/>
                </a:lnTo>
                <a:lnTo>
                  <a:pt x="87476" y="51454"/>
                </a:lnTo>
                <a:lnTo>
                  <a:pt x="8533" y="0"/>
                </a:lnTo>
                <a:close/>
              </a:path>
            </a:pathLst>
          </a:custGeom>
          <a:solidFill>
            <a:srgbClr val="D32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45922" y="1212748"/>
            <a:ext cx="107950" cy="76200"/>
          </a:xfrm>
          <a:custGeom>
            <a:avLst/>
            <a:gdLst/>
            <a:ahLst/>
            <a:cxnLst/>
            <a:rect l="l" t="t" r="r" b="b"/>
            <a:pathLst>
              <a:path w="107950" h="76200">
                <a:moveTo>
                  <a:pt x="12738" y="0"/>
                </a:moveTo>
                <a:lnTo>
                  <a:pt x="0" y="0"/>
                </a:lnTo>
                <a:lnTo>
                  <a:pt x="0" y="13004"/>
                </a:lnTo>
                <a:lnTo>
                  <a:pt x="96793" y="76092"/>
                </a:lnTo>
                <a:lnTo>
                  <a:pt x="107741" y="61922"/>
                </a:lnTo>
                <a:lnTo>
                  <a:pt x="12738" y="0"/>
                </a:lnTo>
                <a:close/>
              </a:path>
            </a:pathLst>
          </a:custGeom>
          <a:solidFill>
            <a:srgbClr val="D32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27342" y="998325"/>
            <a:ext cx="154305" cy="151130"/>
          </a:xfrm>
          <a:custGeom>
            <a:avLst/>
            <a:gdLst/>
            <a:ahLst/>
            <a:cxnLst/>
            <a:rect l="l" t="t" r="r" b="b"/>
            <a:pathLst>
              <a:path w="154304" h="151130">
                <a:moveTo>
                  <a:pt x="0" y="0"/>
                </a:moveTo>
                <a:lnTo>
                  <a:pt x="0" y="150529"/>
                </a:lnTo>
                <a:lnTo>
                  <a:pt x="153927" y="150529"/>
                </a:lnTo>
                <a:lnTo>
                  <a:pt x="151464" y="132203"/>
                </a:lnTo>
                <a:lnTo>
                  <a:pt x="40030" y="132203"/>
                </a:lnTo>
                <a:lnTo>
                  <a:pt x="68981" y="113331"/>
                </a:lnTo>
                <a:lnTo>
                  <a:pt x="18580" y="113331"/>
                </a:lnTo>
                <a:lnTo>
                  <a:pt x="18580" y="2496"/>
                </a:lnTo>
                <a:lnTo>
                  <a:pt x="0" y="0"/>
                </a:lnTo>
                <a:close/>
              </a:path>
              <a:path w="154304" h="151130">
                <a:moveTo>
                  <a:pt x="135171" y="91494"/>
                </a:moveTo>
                <a:lnTo>
                  <a:pt x="72720" y="132203"/>
                </a:lnTo>
                <a:lnTo>
                  <a:pt x="101320" y="132203"/>
                </a:lnTo>
                <a:lnTo>
                  <a:pt x="141341" y="106115"/>
                </a:lnTo>
                <a:lnTo>
                  <a:pt x="135171" y="91494"/>
                </a:lnTo>
                <a:close/>
              </a:path>
              <a:path w="154304" h="151130">
                <a:moveTo>
                  <a:pt x="108598" y="54661"/>
                </a:moveTo>
                <a:lnTo>
                  <a:pt x="18580" y="113331"/>
                </a:lnTo>
                <a:lnTo>
                  <a:pt x="68981" y="113331"/>
                </a:lnTo>
                <a:lnTo>
                  <a:pt x="125474" y="76505"/>
                </a:lnTo>
                <a:lnTo>
                  <a:pt x="108598" y="54661"/>
                </a:ln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69240" y="11944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14" y="0"/>
                </a:move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0530" y="11944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01" y="0"/>
                </a:move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27396" y="1194409"/>
            <a:ext cx="154305" cy="158115"/>
          </a:xfrm>
          <a:custGeom>
            <a:avLst/>
            <a:gdLst/>
            <a:ahLst/>
            <a:cxnLst/>
            <a:rect l="l" t="t" r="r" b="b"/>
            <a:pathLst>
              <a:path w="154304" h="158115">
                <a:moveTo>
                  <a:pt x="153793" y="44348"/>
                </a:moveTo>
                <a:lnTo>
                  <a:pt x="135213" y="44348"/>
                </a:lnTo>
                <a:lnTo>
                  <a:pt x="135213" y="155211"/>
                </a:lnTo>
                <a:lnTo>
                  <a:pt x="153793" y="157707"/>
                </a:lnTo>
                <a:lnTo>
                  <a:pt x="153793" y="44348"/>
                </a:lnTo>
                <a:close/>
              </a:path>
              <a:path w="154304" h="158115">
                <a:moveTo>
                  <a:pt x="141843" y="0"/>
                </a:moveTo>
                <a:lnTo>
                  <a:pt x="0" y="0"/>
                </a:lnTo>
                <a:lnTo>
                  <a:pt x="2464" y="18338"/>
                </a:lnTo>
                <a:lnTo>
                  <a:pt x="135213" y="18338"/>
                </a:lnTo>
                <a:lnTo>
                  <a:pt x="135213" y="25704"/>
                </a:lnTo>
                <a:lnTo>
                  <a:pt x="36269" y="90195"/>
                </a:lnTo>
                <a:lnTo>
                  <a:pt x="45851" y="102596"/>
                </a:lnTo>
                <a:lnTo>
                  <a:pt x="135213" y="44348"/>
                </a:lnTo>
                <a:lnTo>
                  <a:pt x="153793" y="44348"/>
                </a:lnTo>
                <a:lnTo>
                  <a:pt x="153793" y="38"/>
                </a:lnTo>
                <a:lnTo>
                  <a:pt x="141906" y="38"/>
                </a:lnTo>
                <a:close/>
              </a:path>
              <a:path w="154304" h="158115">
                <a:moveTo>
                  <a:pt x="113827" y="18338"/>
                </a:moveTo>
                <a:lnTo>
                  <a:pt x="63433" y="18338"/>
                </a:lnTo>
                <a:lnTo>
                  <a:pt x="13271" y="51034"/>
                </a:lnTo>
                <a:lnTo>
                  <a:pt x="22007" y="71736"/>
                </a:lnTo>
                <a:lnTo>
                  <a:pt x="25324" y="76029"/>
                </a:lnTo>
                <a:lnTo>
                  <a:pt x="113827" y="18338"/>
                </a:lnTo>
                <a:close/>
              </a:path>
              <a:path w="154304" h="158115">
                <a:moveTo>
                  <a:pt x="153793" y="0"/>
                </a:moveTo>
                <a:lnTo>
                  <a:pt x="141957" y="0"/>
                </a:lnTo>
                <a:lnTo>
                  <a:pt x="153793" y="38"/>
                </a:ln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28381" y="998475"/>
            <a:ext cx="153035" cy="150495"/>
          </a:xfrm>
          <a:custGeom>
            <a:avLst/>
            <a:gdLst/>
            <a:ahLst/>
            <a:cxnLst/>
            <a:rect l="l" t="t" r="r" b="b"/>
            <a:pathLst>
              <a:path w="153034" h="150494">
                <a:moveTo>
                  <a:pt x="42058" y="58749"/>
                </a:moveTo>
                <a:lnTo>
                  <a:pt x="25180" y="80594"/>
                </a:lnTo>
                <a:lnTo>
                  <a:pt x="104129" y="132053"/>
                </a:lnTo>
                <a:lnTo>
                  <a:pt x="2462" y="132053"/>
                </a:lnTo>
                <a:lnTo>
                  <a:pt x="0" y="150379"/>
                </a:lnTo>
                <a:lnTo>
                  <a:pt x="152808" y="150379"/>
                </a:lnTo>
                <a:lnTo>
                  <a:pt x="152808" y="118832"/>
                </a:lnTo>
                <a:lnTo>
                  <a:pt x="134228" y="118832"/>
                </a:lnTo>
                <a:lnTo>
                  <a:pt x="42058" y="58749"/>
                </a:lnTo>
                <a:close/>
              </a:path>
              <a:path w="153034" h="150494">
                <a:moveTo>
                  <a:pt x="16649" y="96338"/>
                </a:moveTo>
                <a:lnTo>
                  <a:pt x="10479" y="110959"/>
                </a:lnTo>
                <a:lnTo>
                  <a:pt x="42839" y="132053"/>
                </a:lnTo>
                <a:lnTo>
                  <a:pt x="71439" y="132053"/>
                </a:lnTo>
                <a:lnTo>
                  <a:pt x="16649" y="96338"/>
                </a:lnTo>
                <a:close/>
              </a:path>
              <a:path w="153034" h="150494">
                <a:moveTo>
                  <a:pt x="152808" y="0"/>
                </a:moveTo>
                <a:lnTo>
                  <a:pt x="134228" y="2496"/>
                </a:lnTo>
                <a:lnTo>
                  <a:pt x="134228" y="118832"/>
                </a:lnTo>
                <a:lnTo>
                  <a:pt x="152808" y="118832"/>
                </a:lnTo>
                <a:lnTo>
                  <a:pt x="152808" y="0"/>
                </a:ln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27342" y="1194409"/>
            <a:ext cx="154940" cy="158115"/>
          </a:xfrm>
          <a:custGeom>
            <a:avLst/>
            <a:gdLst/>
            <a:ahLst/>
            <a:cxnLst/>
            <a:rect l="l" t="t" r="r" b="b"/>
            <a:pathLst>
              <a:path w="154940" h="158115">
                <a:moveTo>
                  <a:pt x="3187" y="0"/>
                </a:moveTo>
                <a:lnTo>
                  <a:pt x="0" y="0"/>
                </a:lnTo>
                <a:lnTo>
                  <a:pt x="0" y="157858"/>
                </a:lnTo>
                <a:lnTo>
                  <a:pt x="18580" y="155362"/>
                </a:lnTo>
                <a:lnTo>
                  <a:pt x="18580" y="49987"/>
                </a:lnTo>
                <a:lnTo>
                  <a:pt x="47184" y="49987"/>
                </a:lnTo>
                <a:lnTo>
                  <a:pt x="18580" y="31343"/>
                </a:lnTo>
                <a:lnTo>
                  <a:pt x="18580" y="18338"/>
                </a:lnTo>
                <a:lnTo>
                  <a:pt x="152448" y="18338"/>
                </a:lnTo>
                <a:lnTo>
                  <a:pt x="154907" y="38"/>
                </a:lnTo>
                <a:lnTo>
                  <a:pt x="3251" y="38"/>
                </a:lnTo>
                <a:close/>
              </a:path>
              <a:path w="154940" h="158115">
                <a:moveTo>
                  <a:pt x="47184" y="49987"/>
                </a:moveTo>
                <a:lnTo>
                  <a:pt x="18580" y="49987"/>
                </a:lnTo>
                <a:lnTo>
                  <a:pt x="105794" y="106830"/>
                </a:lnTo>
                <a:lnTo>
                  <a:pt x="115373" y="94431"/>
                </a:lnTo>
                <a:lnTo>
                  <a:pt x="47184" y="49987"/>
                </a:lnTo>
                <a:close/>
              </a:path>
              <a:path w="154940" h="158115">
                <a:moveTo>
                  <a:pt x="81711" y="18338"/>
                </a:moveTo>
                <a:lnTo>
                  <a:pt x="31318" y="18338"/>
                </a:lnTo>
                <a:lnTo>
                  <a:pt x="126321" y="80260"/>
                </a:lnTo>
                <a:lnTo>
                  <a:pt x="132906" y="71737"/>
                </a:lnTo>
                <a:lnTo>
                  <a:pt x="139535" y="56029"/>
                </a:lnTo>
                <a:lnTo>
                  <a:pt x="81711" y="18338"/>
                </a:lnTo>
                <a:close/>
              </a:path>
              <a:path w="154940" h="158115">
                <a:moveTo>
                  <a:pt x="154912" y="0"/>
                </a:moveTo>
                <a:lnTo>
                  <a:pt x="3289" y="0"/>
                </a:lnTo>
                <a:lnTo>
                  <a:pt x="154907" y="38"/>
                </a:ln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24828" y="995299"/>
            <a:ext cx="360045" cy="358140"/>
          </a:xfrm>
          <a:custGeom>
            <a:avLst/>
            <a:gdLst/>
            <a:ahLst/>
            <a:cxnLst/>
            <a:rect l="l" t="t" r="r" b="b"/>
            <a:pathLst>
              <a:path w="360045" h="358140">
                <a:moveTo>
                  <a:pt x="202513" y="199110"/>
                </a:moveTo>
                <a:lnTo>
                  <a:pt x="156362" y="199110"/>
                </a:lnTo>
                <a:lnTo>
                  <a:pt x="156362" y="356818"/>
                </a:lnTo>
                <a:lnTo>
                  <a:pt x="163266" y="357746"/>
                </a:lnTo>
                <a:lnTo>
                  <a:pt x="196729" y="357746"/>
                </a:lnTo>
                <a:lnTo>
                  <a:pt x="202513" y="356968"/>
                </a:lnTo>
                <a:lnTo>
                  <a:pt x="202513" y="199110"/>
                </a:lnTo>
                <a:close/>
              </a:path>
              <a:path w="360045" h="358140">
                <a:moveTo>
                  <a:pt x="356441" y="153555"/>
                </a:moveTo>
                <a:lnTo>
                  <a:pt x="3553" y="153555"/>
                </a:lnTo>
                <a:lnTo>
                  <a:pt x="0" y="179997"/>
                </a:lnTo>
                <a:lnTo>
                  <a:pt x="2568" y="199110"/>
                </a:lnTo>
                <a:lnTo>
                  <a:pt x="357426" y="199110"/>
                </a:lnTo>
                <a:lnTo>
                  <a:pt x="359994" y="179997"/>
                </a:lnTo>
                <a:lnTo>
                  <a:pt x="356441" y="153555"/>
                </a:lnTo>
                <a:close/>
              </a:path>
              <a:path w="360045" h="358140">
                <a:moveTo>
                  <a:pt x="179997" y="0"/>
                </a:moveTo>
                <a:lnTo>
                  <a:pt x="156362" y="3176"/>
                </a:lnTo>
                <a:lnTo>
                  <a:pt x="156362" y="153555"/>
                </a:lnTo>
                <a:lnTo>
                  <a:pt x="202513" y="153555"/>
                </a:lnTo>
                <a:lnTo>
                  <a:pt x="202513" y="3025"/>
                </a:lnTo>
                <a:lnTo>
                  <a:pt x="179997" y="0"/>
                </a:lnTo>
                <a:close/>
              </a:path>
            </a:pathLst>
          </a:custGeom>
          <a:solidFill>
            <a:srgbClr val="D32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9394" y="10362612"/>
            <a:ext cx="100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90" dirty="0">
                <a:solidFill>
                  <a:srgbClr val="091B2A"/>
                </a:solidFill>
                <a:latin typeface="Gill Sans MT" panose="020B0502020104020203"/>
                <a:cs typeface="Gill Sans MT" panose="020B0502020104020203"/>
              </a:rPr>
              <a:t>8</a:t>
            </a:r>
            <a:endParaRPr sz="1000">
              <a:latin typeface="Gill Sans MT" panose="020B0502020104020203"/>
              <a:cs typeface="Gill Sans MT" panose="020B050202010402020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91B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21628</TotalTime>
  <Words>2523</Words>
  <Application>Microsoft Office PowerPoint</Application>
  <PresentationFormat>Произвольный</PresentationFormat>
  <Paragraphs>296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微软雅黑</vt:lpstr>
      <vt:lpstr>宋体</vt:lpstr>
      <vt:lpstr>Albertus MT Lt</vt:lpstr>
      <vt:lpstr>Arial</vt:lpstr>
      <vt:lpstr>Calibri</vt:lpstr>
      <vt:lpstr>Gill Sans</vt:lpstr>
      <vt:lpstr>Gill Sans MT</vt:lpstr>
      <vt:lpstr>Gill Sans SemiBold</vt:lpstr>
      <vt:lpstr>Lucida Sans</vt:lpstr>
      <vt:lpstr>Tahoma</vt:lpstr>
      <vt:lpstr>Office Theme</vt:lpstr>
      <vt:lpstr>Умный столб</vt:lpstr>
      <vt:lpstr>Презентация PowerPoint</vt:lpstr>
      <vt:lpstr>Презентация PowerPoint</vt:lpstr>
      <vt:lpstr>Совместные решения  для  безопасности</vt:lpstr>
      <vt:lpstr>Умный столб - шаг на пути к умному городу </vt:lpstr>
      <vt:lpstr>Презентация PowerPoint</vt:lpstr>
      <vt:lpstr>Умный столб. История великих достижений.</vt:lpstr>
      <vt:lpstr>Готовые проекты</vt:lpstr>
      <vt:lpstr>Презентация PowerPoint</vt:lpstr>
      <vt:lpstr>Презентация PowerPoint</vt:lpstr>
      <vt:lpstr>Презентация PowerPoint</vt:lpstr>
      <vt:lpstr>Особое внимание к функционалу безопасности</vt:lpstr>
      <vt:lpstr>Презентация PowerPoint</vt:lpstr>
      <vt:lpstr>Это не столб –  это мультисервисная платформа</vt:lpstr>
      <vt:lpstr>Соответствует вашим требованиям</vt:lpstr>
      <vt:lpstr>Аналитика видеоизображения</vt:lpstr>
      <vt:lpstr>Аналитика и определение мест положения с помощью Wi-Fi</vt:lpstr>
      <vt:lpstr>Умный столб это нечто большее, чем просто свет и безопасность</vt:lpstr>
      <vt:lpstr>Универсальный и многофункциональный световой столб для городского пространства</vt:lpstr>
      <vt:lpstr>Примеры применения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SHUFFLE</dc:title>
  <dc:creator>Veronika</dc:creator>
  <cp:lastModifiedBy>Degtyareva Olga</cp:lastModifiedBy>
  <cp:revision>533</cp:revision>
  <dcterms:created xsi:type="dcterms:W3CDTF">2019-01-29T15:26:56Z</dcterms:created>
  <dcterms:modified xsi:type="dcterms:W3CDTF">2019-04-22T07:23:10Z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2018-09-13T00:00:00Z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2019-01-29T00:00:00Z</vt:filetime>
  </property>
  <property fmtid="{D5CDD505-2E9C-101B-9397-08002B2CF9AE}" pid="5" name="KSOProductBuildVer">
    <vt:lpwstr>1049-10.2.0.6080</vt:lpwstr>
  </property>
</Properties>
</file>